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78" r:id="rId6"/>
    <p:sldId id="293" r:id="rId7"/>
    <p:sldId id="304" r:id="rId8"/>
    <p:sldId id="299" r:id="rId9"/>
    <p:sldId id="300" r:id="rId10"/>
    <p:sldId id="301" r:id="rId11"/>
    <p:sldId id="302" r:id="rId12"/>
    <p:sldId id="291" r:id="rId13"/>
    <p:sldId id="298" r:id="rId14"/>
    <p:sldId id="303" r:id="rId15"/>
    <p:sldId id="294" r:id="rId16"/>
    <p:sldId id="27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104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or, Rogier van" userId="690b9070-611e-4e29-9eba-52948339c8dc" providerId="ADAL" clId="{D352EF16-992E-40A6-A0D9-F62118FD3315}"/>
    <pc:docChg chg="undo redo custSel addSld delSld modSld">
      <pc:chgData name="Toor, Rogier van" userId="690b9070-611e-4e29-9eba-52948339c8dc" providerId="ADAL" clId="{D352EF16-992E-40A6-A0D9-F62118FD3315}" dt="2024-03-28T15:05:29.644" v="2081" actId="20577"/>
      <pc:docMkLst>
        <pc:docMk/>
      </pc:docMkLst>
      <pc:sldChg chg="modSp mod">
        <pc:chgData name="Toor, Rogier van" userId="690b9070-611e-4e29-9eba-52948339c8dc" providerId="ADAL" clId="{D352EF16-992E-40A6-A0D9-F62118FD3315}" dt="2024-03-28T15:05:29.644" v="2081" actId="20577"/>
        <pc:sldMkLst>
          <pc:docMk/>
          <pc:sldMk cId="3738108410" sldId="267"/>
        </pc:sldMkLst>
        <pc:spChg chg="mod">
          <ac:chgData name="Toor, Rogier van" userId="690b9070-611e-4e29-9eba-52948339c8dc" providerId="ADAL" clId="{D352EF16-992E-40A6-A0D9-F62118FD3315}" dt="2024-03-28T15:05:29.644" v="2081" actId="20577"/>
          <ac:spMkLst>
            <pc:docMk/>
            <pc:sldMk cId="3738108410" sldId="267"/>
            <ac:spMk id="3" creationId="{050B7D39-58D1-42BF-9FB6-E6ED38FE318F}"/>
          </ac:spMkLst>
        </pc:spChg>
      </pc:sldChg>
      <pc:sldChg chg="modSp mod">
        <pc:chgData name="Toor, Rogier van" userId="690b9070-611e-4e29-9eba-52948339c8dc" providerId="ADAL" clId="{D352EF16-992E-40A6-A0D9-F62118FD3315}" dt="2024-03-28T15:05:05.071" v="2071" actId="14"/>
        <pc:sldMkLst>
          <pc:docMk/>
          <pc:sldMk cId="3399975978" sldId="269"/>
        </pc:sldMkLst>
        <pc:spChg chg="mod">
          <ac:chgData name="Toor, Rogier van" userId="690b9070-611e-4e29-9eba-52948339c8dc" providerId="ADAL" clId="{D352EF16-992E-40A6-A0D9-F62118FD3315}" dt="2024-03-28T15:05:05.071" v="2071" actId="14"/>
          <ac:spMkLst>
            <pc:docMk/>
            <pc:sldMk cId="3399975978" sldId="269"/>
            <ac:spMk id="7" creationId="{79FBC199-6A22-5B6B-51D0-BD7179FC98A6}"/>
          </ac:spMkLst>
        </pc:spChg>
      </pc:sldChg>
      <pc:sldChg chg="del">
        <pc:chgData name="Toor, Rogier van" userId="690b9070-611e-4e29-9eba-52948339c8dc" providerId="ADAL" clId="{D352EF16-992E-40A6-A0D9-F62118FD3315}" dt="2024-03-27T15:34:30.422" v="1748" actId="47"/>
        <pc:sldMkLst>
          <pc:docMk/>
          <pc:sldMk cId="3363335778" sldId="270"/>
        </pc:sldMkLst>
      </pc:sldChg>
      <pc:sldChg chg="addSp delSp modSp mod">
        <pc:chgData name="Toor, Rogier van" userId="690b9070-611e-4e29-9eba-52948339c8dc" providerId="ADAL" clId="{D352EF16-992E-40A6-A0D9-F62118FD3315}" dt="2024-03-27T15:36:02.239" v="1802" actId="1035"/>
        <pc:sldMkLst>
          <pc:docMk/>
          <pc:sldMk cId="1628323403" sldId="276"/>
        </pc:sldMkLst>
        <pc:spChg chg="mod">
          <ac:chgData name="Toor, Rogier van" userId="690b9070-611e-4e29-9eba-52948339c8dc" providerId="ADAL" clId="{D352EF16-992E-40A6-A0D9-F62118FD3315}" dt="2024-03-27T10:21:00.911" v="681" actId="20577"/>
          <ac:spMkLst>
            <pc:docMk/>
            <pc:sldMk cId="1628323403" sldId="276"/>
            <ac:spMk id="3" creationId="{842526D7-BAD8-5740-AD8A-F952E75C86B7}"/>
          </ac:spMkLst>
        </pc:spChg>
        <pc:spChg chg="del">
          <ac:chgData name="Toor, Rogier van" userId="690b9070-611e-4e29-9eba-52948339c8dc" providerId="ADAL" clId="{D352EF16-992E-40A6-A0D9-F62118FD3315}" dt="2024-03-27T10:20:41.064" v="677" actId="478"/>
          <ac:spMkLst>
            <pc:docMk/>
            <pc:sldMk cId="1628323403" sldId="276"/>
            <ac:spMk id="4" creationId="{29578CD6-97CA-A2E3-4433-45E71133E4F0}"/>
          </ac:spMkLst>
        </pc:spChg>
        <pc:spChg chg="del">
          <ac:chgData name="Toor, Rogier van" userId="690b9070-611e-4e29-9eba-52948339c8dc" providerId="ADAL" clId="{D352EF16-992E-40A6-A0D9-F62118FD3315}" dt="2024-03-27T10:20:41.064" v="677" actId="478"/>
          <ac:spMkLst>
            <pc:docMk/>
            <pc:sldMk cId="1628323403" sldId="276"/>
            <ac:spMk id="5" creationId="{BC0341D3-89C7-0C43-3CA7-5B7017683046}"/>
          </ac:spMkLst>
        </pc:spChg>
        <pc:spChg chg="del">
          <ac:chgData name="Toor, Rogier van" userId="690b9070-611e-4e29-9eba-52948339c8dc" providerId="ADAL" clId="{D352EF16-992E-40A6-A0D9-F62118FD3315}" dt="2024-03-27T10:20:41.064" v="677" actId="478"/>
          <ac:spMkLst>
            <pc:docMk/>
            <pc:sldMk cId="1628323403" sldId="276"/>
            <ac:spMk id="6" creationId="{417C6C7B-2BE4-8C5A-3F49-EA77D8EC021E}"/>
          </ac:spMkLst>
        </pc:spChg>
        <pc:spChg chg="del">
          <ac:chgData name="Toor, Rogier van" userId="690b9070-611e-4e29-9eba-52948339c8dc" providerId="ADAL" clId="{D352EF16-992E-40A6-A0D9-F62118FD3315}" dt="2024-03-27T10:20:41.064" v="677" actId="478"/>
          <ac:spMkLst>
            <pc:docMk/>
            <pc:sldMk cId="1628323403" sldId="276"/>
            <ac:spMk id="7" creationId="{1A9169FF-86D9-8C3B-5E8D-AAFD44B74250}"/>
          </ac:spMkLst>
        </pc:spChg>
        <pc:spChg chg="del">
          <ac:chgData name="Toor, Rogier van" userId="690b9070-611e-4e29-9eba-52948339c8dc" providerId="ADAL" clId="{D352EF16-992E-40A6-A0D9-F62118FD3315}" dt="2024-03-27T10:20:41.064" v="677" actId="478"/>
          <ac:spMkLst>
            <pc:docMk/>
            <pc:sldMk cId="1628323403" sldId="276"/>
            <ac:spMk id="8" creationId="{31F4BECA-266F-600F-F713-9C6C57BF91FF}"/>
          </ac:spMkLst>
        </pc:spChg>
        <pc:spChg chg="del">
          <ac:chgData name="Toor, Rogier van" userId="690b9070-611e-4e29-9eba-52948339c8dc" providerId="ADAL" clId="{D352EF16-992E-40A6-A0D9-F62118FD3315}" dt="2024-03-27T10:20:41.064" v="677" actId="478"/>
          <ac:spMkLst>
            <pc:docMk/>
            <pc:sldMk cId="1628323403" sldId="276"/>
            <ac:spMk id="9" creationId="{0BE0642E-6A76-FCA9-030A-01D4DB2F36DE}"/>
          </ac:spMkLst>
        </pc:spChg>
        <pc:spChg chg="mod">
          <ac:chgData name="Toor, Rogier van" userId="690b9070-611e-4e29-9eba-52948339c8dc" providerId="ADAL" clId="{D352EF16-992E-40A6-A0D9-F62118FD3315}" dt="2024-03-27T15:34:55.933" v="1784" actId="20577"/>
          <ac:spMkLst>
            <pc:docMk/>
            <pc:sldMk cId="1628323403" sldId="276"/>
            <ac:spMk id="12" creationId="{E0BEB2A2-0536-3F21-3B73-A36805F320BF}"/>
          </ac:spMkLst>
        </pc:spChg>
        <pc:spChg chg="mod">
          <ac:chgData name="Toor, Rogier van" userId="690b9070-611e-4e29-9eba-52948339c8dc" providerId="ADAL" clId="{D352EF16-992E-40A6-A0D9-F62118FD3315}" dt="2024-03-27T15:36:02.239" v="1802" actId="1035"/>
          <ac:spMkLst>
            <pc:docMk/>
            <pc:sldMk cId="1628323403" sldId="276"/>
            <ac:spMk id="14" creationId="{944B6FDF-31C6-B729-4FAA-80A9EF32D1B0}"/>
          </ac:spMkLst>
        </pc:spChg>
        <pc:spChg chg="mod">
          <ac:chgData name="Toor, Rogier van" userId="690b9070-611e-4e29-9eba-52948339c8dc" providerId="ADAL" clId="{D352EF16-992E-40A6-A0D9-F62118FD3315}" dt="2024-03-27T10:20:50.267" v="680"/>
          <ac:spMkLst>
            <pc:docMk/>
            <pc:sldMk cId="1628323403" sldId="276"/>
            <ac:spMk id="15" creationId="{DD7AD5C7-5438-5046-5D88-6AE34012C6FC}"/>
          </ac:spMkLst>
        </pc:spChg>
        <pc:spChg chg="mod">
          <ac:chgData name="Toor, Rogier van" userId="690b9070-611e-4e29-9eba-52948339c8dc" providerId="ADAL" clId="{D352EF16-992E-40A6-A0D9-F62118FD3315}" dt="2024-03-27T10:20:50.267" v="680"/>
          <ac:spMkLst>
            <pc:docMk/>
            <pc:sldMk cId="1628323403" sldId="276"/>
            <ac:spMk id="16" creationId="{CF57F406-E469-A5CF-A564-12F7733A8546}"/>
          </ac:spMkLst>
        </pc:spChg>
        <pc:spChg chg="mod">
          <ac:chgData name="Toor, Rogier van" userId="690b9070-611e-4e29-9eba-52948339c8dc" providerId="ADAL" clId="{D352EF16-992E-40A6-A0D9-F62118FD3315}" dt="2024-03-27T10:20:50.267" v="680"/>
          <ac:spMkLst>
            <pc:docMk/>
            <pc:sldMk cId="1628323403" sldId="276"/>
            <ac:spMk id="17" creationId="{D792BF07-0630-98EF-42C2-EB08BF96BC4D}"/>
          </ac:spMkLst>
        </pc:spChg>
        <pc:spChg chg="mod">
          <ac:chgData name="Toor, Rogier van" userId="690b9070-611e-4e29-9eba-52948339c8dc" providerId="ADAL" clId="{D352EF16-992E-40A6-A0D9-F62118FD3315}" dt="2024-03-27T15:35:40.876" v="1801" actId="20577"/>
          <ac:spMkLst>
            <pc:docMk/>
            <pc:sldMk cId="1628323403" sldId="276"/>
            <ac:spMk id="20" creationId="{54A12BCF-8717-0852-932B-B413F6B3C6C8}"/>
          </ac:spMkLst>
        </pc:spChg>
        <pc:spChg chg="mod">
          <ac:chgData name="Toor, Rogier van" userId="690b9070-611e-4e29-9eba-52948339c8dc" providerId="ADAL" clId="{D352EF16-992E-40A6-A0D9-F62118FD3315}" dt="2024-03-27T10:20:50.267" v="680"/>
          <ac:spMkLst>
            <pc:docMk/>
            <pc:sldMk cId="1628323403" sldId="276"/>
            <ac:spMk id="22" creationId="{6F92B83F-5890-7C64-37BB-7F93D4E7AA3F}"/>
          </ac:spMkLst>
        </pc:spChg>
        <pc:spChg chg="mod">
          <ac:chgData name="Toor, Rogier van" userId="690b9070-611e-4e29-9eba-52948339c8dc" providerId="ADAL" clId="{D352EF16-992E-40A6-A0D9-F62118FD3315}" dt="2024-03-27T10:20:50.267" v="680"/>
          <ac:spMkLst>
            <pc:docMk/>
            <pc:sldMk cId="1628323403" sldId="276"/>
            <ac:spMk id="23" creationId="{1F7D7465-5F70-8259-A7DC-1E27DFA6FECF}"/>
          </ac:spMkLst>
        </pc:spChg>
        <pc:spChg chg="mod">
          <ac:chgData name="Toor, Rogier van" userId="690b9070-611e-4e29-9eba-52948339c8dc" providerId="ADAL" clId="{D352EF16-992E-40A6-A0D9-F62118FD3315}" dt="2024-03-27T10:20:50.267" v="680"/>
          <ac:spMkLst>
            <pc:docMk/>
            <pc:sldMk cId="1628323403" sldId="276"/>
            <ac:spMk id="24" creationId="{AA28CC5B-0F07-8AF5-8BDC-F8505332C82B}"/>
          </ac:spMkLst>
        </pc:spChg>
        <pc:spChg chg="mod">
          <ac:chgData name="Toor, Rogier van" userId="690b9070-611e-4e29-9eba-52948339c8dc" providerId="ADAL" clId="{D352EF16-992E-40A6-A0D9-F62118FD3315}" dt="2024-03-27T10:20:50.267" v="680"/>
          <ac:spMkLst>
            <pc:docMk/>
            <pc:sldMk cId="1628323403" sldId="276"/>
            <ac:spMk id="25" creationId="{BE83BE60-9359-A57B-52D1-06D85A526136}"/>
          </ac:spMkLst>
        </pc:spChg>
        <pc:grpChg chg="add mod">
          <ac:chgData name="Toor, Rogier van" userId="690b9070-611e-4e29-9eba-52948339c8dc" providerId="ADAL" clId="{D352EF16-992E-40A6-A0D9-F62118FD3315}" dt="2024-03-27T10:20:50.267" v="680"/>
          <ac:grpSpMkLst>
            <pc:docMk/>
            <pc:sldMk cId="1628323403" sldId="276"/>
            <ac:grpSpMk id="10" creationId="{AB178513-5D3D-CD44-99BE-ED16E00BE041}"/>
          </ac:grpSpMkLst>
        </pc:grpChg>
        <pc:grpChg chg="mod">
          <ac:chgData name="Toor, Rogier van" userId="690b9070-611e-4e29-9eba-52948339c8dc" providerId="ADAL" clId="{D352EF16-992E-40A6-A0D9-F62118FD3315}" dt="2024-03-27T10:20:50.267" v="680"/>
          <ac:grpSpMkLst>
            <pc:docMk/>
            <pc:sldMk cId="1628323403" sldId="276"/>
            <ac:grpSpMk id="11" creationId="{1A419733-8BF9-5723-EF9D-AAB04FB3054B}"/>
          </ac:grpSpMkLst>
        </pc:grpChg>
        <pc:grpChg chg="mod">
          <ac:chgData name="Toor, Rogier van" userId="690b9070-611e-4e29-9eba-52948339c8dc" providerId="ADAL" clId="{D352EF16-992E-40A6-A0D9-F62118FD3315}" dt="2024-03-27T10:20:50.267" v="680"/>
          <ac:grpSpMkLst>
            <pc:docMk/>
            <pc:sldMk cId="1628323403" sldId="276"/>
            <ac:grpSpMk id="13" creationId="{6D7A4B1B-01C2-509C-B50F-5BE5501864E5}"/>
          </ac:grpSpMkLst>
        </pc:grpChg>
        <pc:grpChg chg="add mod">
          <ac:chgData name="Toor, Rogier van" userId="690b9070-611e-4e29-9eba-52948339c8dc" providerId="ADAL" clId="{D352EF16-992E-40A6-A0D9-F62118FD3315}" dt="2024-03-27T10:20:50.267" v="680"/>
          <ac:grpSpMkLst>
            <pc:docMk/>
            <pc:sldMk cId="1628323403" sldId="276"/>
            <ac:grpSpMk id="18" creationId="{1B1628AC-6CFF-1318-D431-7A3AD5EB937D}"/>
          </ac:grpSpMkLst>
        </pc:grpChg>
        <pc:grpChg chg="mod">
          <ac:chgData name="Toor, Rogier van" userId="690b9070-611e-4e29-9eba-52948339c8dc" providerId="ADAL" clId="{D352EF16-992E-40A6-A0D9-F62118FD3315}" dt="2024-03-27T10:20:50.267" v="680"/>
          <ac:grpSpMkLst>
            <pc:docMk/>
            <pc:sldMk cId="1628323403" sldId="276"/>
            <ac:grpSpMk id="19" creationId="{BA87BDCA-BAF0-1EE1-06D1-A91AD47957FD}"/>
          </ac:grpSpMkLst>
        </pc:grpChg>
        <pc:grpChg chg="mod">
          <ac:chgData name="Toor, Rogier van" userId="690b9070-611e-4e29-9eba-52948339c8dc" providerId="ADAL" clId="{D352EF16-992E-40A6-A0D9-F62118FD3315}" dt="2024-03-27T10:20:50.267" v="680"/>
          <ac:grpSpMkLst>
            <pc:docMk/>
            <pc:sldMk cId="1628323403" sldId="276"/>
            <ac:grpSpMk id="21" creationId="{35C9B2DA-5968-B6E7-C48B-C35048ADB35D}"/>
          </ac:grpSpMkLst>
        </pc:grpChg>
      </pc:sldChg>
      <pc:sldChg chg="del">
        <pc:chgData name="Toor, Rogier van" userId="690b9070-611e-4e29-9eba-52948339c8dc" providerId="ADAL" clId="{D352EF16-992E-40A6-A0D9-F62118FD3315}" dt="2024-03-27T15:34:23.875" v="1745" actId="47"/>
        <pc:sldMkLst>
          <pc:docMk/>
          <pc:sldMk cId="1840480248" sldId="277"/>
        </pc:sldMkLst>
      </pc:sldChg>
      <pc:sldChg chg="addSp delSp modSp mod">
        <pc:chgData name="Toor, Rogier van" userId="690b9070-611e-4e29-9eba-52948339c8dc" providerId="ADAL" clId="{D352EF16-992E-40A6-A0D9-F62118FD3315}" dt="2024-03-27T15:54:53" v="2070" actId="1036"/>
        <pc:sldMkLst>
          <pc:docMk/>
          <pc:sldMk cId="180893254" sldId="278"/>
        </pc:sldMkLst>
        <pc:spChg chg="mod ord">
          <ac:chgData name="Toor, Rogier van" userId="690b9070-611e-4e29-9eba-52948339c8dc" providerId="ADAL" clId="{D352EF16-992E-40A6-A0D9-F62118FD3315}" dt="2024-03-27T12:19:35.242" v="849"/>
          <ac:spMkLst>
            <pc:docMk/>
            <pc:sldMk cId="180893254" sldId="278"/>
            <ac:spMk id="3" creationId="{43F08FF5-7D3F-7890-8ABC-390B4DD513E0}"/>
          </ac:spMkLst>
        </pc:spChg>
        <pc:spChg chg="mod">
          <ac:chgData name="Toor, Rogier van" userId="690b9070-611e-4e29-9eba-52948339c8dc" providerId="ADAL" clId="{D352EF16-992E-40A6-A0D9-F62118FD3315}" dt="2024-03-27T10:17:27.581" v="671" actId="164"/>
          <ac:spMkLst>
            <pc:docMk/>
            <pc:sldMk cId="180893254" sldId="278"/>
            <ac:spMk id="4" creationId="{875937E6-7403-C315-AA41-320E258F5BBF}"/>
          </ac:spMkLst>
        </pc:spChg>
        <pc:spChg chg="del">
          <ac:chgData name="Toor, Rogier van" userId="690b9070-611e-4e29-9eba-52948339c8dc" providerId="ADAL" clId="{D352EF16-992E-40A6-A0D9-F62118FD3315}" dt="2024-03-27T12:34:46.666" v="1072" actId="478"/>
          <ac:spMkLst>
            <pc:docMk/>
            <pc:sldMk cId="180893254" sldId="278"/>
            <ac:spMk id="6" creationId="{59C4B1A0-642C-EDA8-7D92-4D780AF6A8E8}"/>
          </ac:spMkLst>
        </pc:spChg>
        <pc:spChg chg="mod">
          <ac:chgData name="Toor, Rogier van" userId="690b9070-611e-4e29-9eba-52948339c8dc" providerId="ADAL" clId="{D352EF16-992E-40A6-A0D9-F62118FD3315}" dt="2024-03-27T12:34:32.492" v="1070" actId="6549"/>
          <ac:spMkLst>
            <pc:docMk/>
            <pc:sldMk cId="180893254" sldId="278"/>
            <ac:spMk id="7" creationId="{79FBC199-6A22-5B6B-51D0-BD7179FC98A6}"/>
          </ac:spMkLst>
        </pc:spChg>
        <pc:spChg chg="mod">
          <ac:chgData name="Toor, Rogier van" userId="690b9070-611e-4e29-9eba-52948339c8dc" providerId="ADAL" clId="{D352EF16-992E-40A6-A0D9-F62118FD3315}" dt="2024-03-27T10:17:27.581" v="671" actId="164"/>
          <ac:spMkLst>
            <pc:docMk/>
            <pc:sldMk cId="180893254" sldId="278"/>
            <ac:spMk id="9" creationId="{C354E246-CCF1-27EA-C354-D6A528757D78}"/>
          </ac:spMkLst>
        </pc:spChg>
        <pc:spChg chg="add mod">
          <ac:chgData name="Toor, Rogier van" userId="690b9070-611e-4e29-9eba-52948339c8dc" providerId="ADAL" clId="{D352EF16-992E-40A6-A0D9-F62118FD3315}" dt="2024-03-27T15:54:11.735" v="2003" actId="14100"/>
          <ac:spMkLst>
            <pc:docMk/>
            <pc:sldMk cId="180893254" sldId="278"/>
            <ac:spMk id="10" creationId="{20AE11CC-BB5C-9C37-DF42-9DAD8BCC4922}"/>
          </ac:spMkLst>
        </pc:spChg>
        <pc:spChg chg="add del mod">
          <ac:chgData name="Toor, Rogier van" userId="690b9070-611e-4e29-9eba-52948339c8dc" providerId="ADAL" clId="{D352EF16-992E-40A6-A0D9-F62118FD3315}" dt="2024-03-27T15:54:27.816" v="2005" actId="478"/>
          <ac:spMkLst>
            <pc:docMk/>
            <pc:sldMk cId="180893254" sldId="278"/>
            <ac:spMk id="11" creationId="{0D3886DE-6CD6-15BE-1C7D-0215569EB82D}"/>
          </ac:spMkLst>
        </pc:spChg>
        <pc:spChg chg="mod">
          <ac:chgData name="Toor, Rogier van" userId="690b9070-611e-4e29-9eba-52948339c8dc" providerId="ADAL" clId="{D352EF16-992E-40A6-A0D9-F62118FD3315}" dt="2024-03-27T10:17:27.581" v="671" actId="164"/>
          <ac:spMkLst>
            <pc:docMk/>
            <pc:sldMk cId="180893254" sldId="278"/>
            <ac:spMk id="12" creationId="{5F44E7A8-DAE2-4D8B-A55B-CA76AF489775}"/>
          </ac:spMkLst>
        </pc:spChg>
        <pc:spChg chg="mod ord">
          <ac:chgData name="Toor, Rogier van" userId="690b9070-611e-4e29-9eba-52948339c8dc" providerId="ADAL" clId="{D352EF16-992E-40A6-A0D9-F62118FD3315}" dt="2024-03-27T12:21:30.232" v="977" actId="14100"/>
          <ac:spMkLst>
            <pc:docMk/>
            <pc:sldMk cId="180893254" sldId="278"/>
            <ac:spMk id="18" creationId="{166CCB0D-2EB8-8160-A5B0-3860CE8E78AA}"/>
          </ac:spMkLst>
        </pc:spChg>
        <pc:spChg chg="del">
          <ac:chgData name="Toor, Rogier van" userId="690b9070-611e-4e29-9eba-52948339c8dc" providerId="ADAL" clId="{D352EF16-992E-40A6-A0D9-F62118FD3315}" dt="2024-03-27T08:51:47.827" v="195" actId="478"/>
          <ac:spMkLst>
            <pc:docMk/>
            <pc:sldMk cId="180893254" sldId="278"/>
            <ac:spMk id="19" creationId="{22726E28-03D6-079D-59CB-EBCD144157BF}"/>
          </ac:spMkLst>
        </pc:spChg>
        <pc:spChg chg="mod">
          <ac:chgData name="Toor, Rogier van" userId="690b9070-611e-4e29-9eba-52948339c8dc" providerId="ADAL" clId="{D352EF16-992E-40A6-A0D9-F62118FD3315}" dt="2024-03-27T12:34:22.341" v="1060" actId="20577"/>
          <ac:spMkLst>
            <pc:docMk/>
            <pc:sldMk cId="180893254" sldId="278"/>
            <ac:spMk id="29" creationId="{53EEE7D3-0B85-FA8E-98F4-499B2146A126}"/>
          </ac:spMkLst>
        </pc:spChg>
        <pc:spChg chg="mod">
          <ac:chgData name="Toor, Rogier van" userId="690b9070-611e-4e29-9eba-52948339c8dc" providerId="ADAL" clId="{D352EF16-992E-40A6-A0D9-F62118FD3315}" dt="2024-03-27T12:31:21.270" v="1013"/>
          <ac:spMkLst>
            <pc:docMk/>
            <pc:sldMk cId="180893254" sldId="278"/>
            <ac:spMk id="31" creationId="{2E2EC479-98A0-1D85-AF01-DCBCA00004C4}"/>
          </ac:spMkLst>
        </pc:spChg>
        <pc:spChg chg="mod">
          <ac:chgData name="Toor, Rogier van" userId="690b9070-611e-4e29-9eba-52948339c8dc" providerId="ADAL" clId="{D352EF16-992E-40A6-A0D9-F62118FD3315}" dt="2024-03-27T12:31:21.270" v="1013"/>
          <ac:spMkLst>
            <pc:docMk/>
            <pc:sldMk cId="180893254" sldId="278"/>
            <ac:spMk id="32" creationId="{09E46761-ADA1-5D87-6BE5-04EDFE55E0D3}"/>
          </ac:spMkLst>
        </pc:spChg>
        <pc:spChg chg="mod">
          <ac:chgData name="Toor, Rogier van" userId="690b9070-611e-4e29-9eba-52948339c8dc" providerId="ADAL" clId="{D352EF16-992E-40A6-A0D9-F62118FD3315}" dt="2024-03-27T12:31:21.270" v="1013"/>
          <ac:spMkLst>
            <pc:docMk/>
            <pc:sldMk cId="180893254" sldId="278"/>
            <ac:spMk id="33" creationId="{062C55E2-E9E2-2252-BA63-5126CDEF9777}"/>
          </ac:spMkLst>
        </pc:spChg>
        <pc:spChg chg="mod">
          <ac:chgData name="Toor, Rogier van" userId="690b9070-611e-4e29-9eba-52948339c8dc" providerId="ADAL" clId="{D352EF16-992E-40A6-A0D9-F62118FD3315}" dt="2024-03-27T12:31:21.270" v="1013"/>
          <ac:spMkLst>
            <pc:docMk/>
            <pc:sldMk cId="180893254" sldId="278"/>
            <ac:spMk id="34" creationId="{72C94937-6EC4-518C-4315-AE31DBC1CFE7}"/>
          </ac:spMkLst>
        </pc:spChg>
        <pc:spChg chg="add mod">
          <ac:chgData name="Toor, Rogier van" userId="690b9070-611e-4e29-9eba-52948339c8dc" providerId="ADAL" clId="{D352EF16-992E-40A6-A0D9-F62118FD3315}" dt="2024-03-27T15:54:53" v="2070" actId="1036"/>
          <ac:spMkLst>
            <pc:docMk/>
            <pc:sldMk cId="180893254" sldId="278"/>
            <ac:spMk id="35" creationId="{690BBEE5-809E-3C88-018F-40401D56B395}"/>
          </ac:spMkLst>
        </pc:spChg>
        <pc:grpChg chg="mod">
          <ac:chgData name="Toor, Rogier van" userId="690b9070-611e-4e29-9eba-52948339c8dc" providerId="ADAL" clId="{D352EF16-992E-40A6-A0D9-F62118FD3315}" dt="2024-03-27T10:17:27.581" v="671" actId="164"/>
          <ac:grpSpMkLst>
            <pc:docMk/>
            <pc:sldMk cId="180893254" sldId="278"/>
            <ac:grpSpMk id="5" creationId="{298740C1-E259-1B74-5983-708F5E7C51FA}"/>
          </ac:grpSpMkLst>
        </pc:grpChg>
        <pc:grpChg chg="mod">
          <ac:chgData name="Toor, Rogier van" userId="690b9070-611e-4e29-9eba-52948339c8dc" providerId="ADAL" clId="{D352EF16-992E-40A6-A0D9-F62118FD3315}" dt="2024-03-27T10:17:00.379" v="669" actId="164"/>
          <ac:grpSpMkLst>
            <pc:docMk/>
            <pc:sldMk cId="180893254" sldId="278"/>
            <ac:grpSpMk id="8" creationId="{6036433A-FB83-74EC-DBF3-5A84644704D9}"/>
          </ac:grpSpMkLst>
        </pc:grpChg>
        <pc:grpChg chg="add mod">
          <ac:chgData name="Toor, Rogier van" userId="690b9070-611e-4e29-9eba-52948339c8dc" providerId="ADAL" clId="{D352EF16-992E-40A6-A0D9-F62118FD3315}" dt="2024-03-27T10:17:37.893" v="673" actId="164"/>
          <ac:grpSpMkLst>
            <pc:docMk/>
            <pc:sldMk cId="180893254" sldId="278"/>
            <ac:grpSpMk id="13" creationId="{F3FF2549-829D-D812-6F9D-414879560B6F}"/>
          </ac:grpSpMkLst>
        </pc:grpChg>
        <pc:grpChg chg="add del mod">
          <ac:chgData name="Toor, Rogier van" userId="690b9070-611e-4e29-9eba-52948339c8dc" providerId="ADAL" clId="{D352EF16-992E-40A6-A0D9-F62118FD3315}" dt="2024-03-27T15:54:27.816" v="2005" actId="478"/>
          <ac:grpSpMkLst>
            <pc:docMk/>
            <pc:sldMk cId="180893254" sldId="278"/>
            <ac:grpSpMk id="14" creationId="{468AEEF9-BC57-A151-4F02-AEEA17B1D688}"/>
          </ac:grpSpMkLst>
        </pc:grpChg>
        <pc:grpChg chg="del">
          <ac:chgData name="Toor, Rogier van" userId="690b9070-611e-4e29-9eba-52948339c8dc" providerId="ADAL" clId="{D352EF16-992E-40A6-A0D9-F62118FD3315}" dt="2024-03-27T08:51:46.073" v="194" actId="478"/>
          <ac:grpSpMkLst>
            <pc:docMk/>
            <pc:sldMk cId="180893254" sldId="278"/>
            <ac:grpSpMk id="20" creationId="{9F12F668-8749-58BA-F00A-58E7FC330896}"/>
          </ac:grpSpMkLst>
        </pc:grpChg>
        <pc:grpChg chg="add mod">
          <ac:chgData name="Toor, Rogier van" userId="690b9070-611e-4e29-9eba-52948339c8dc" providerId="ADAL" clId="{D352EF16-992E-40A6-A0D9-F62118FD3315}" dt="2024-03-27T10:17:27.581" v="671" actId="164"/>
          <ac:grpSpMkLst>
            <pc:docMk/>
            <pc:sldMk cId="180893254" sldId="278"/>
            <ac:grpSpMk id="24" creationId="{462A6B41-A8DF-0AF7-37B9-133A250C6511}"/>
          </ac:grpSpMkLst>
        </pc:grpChg>
        <pc:grpChg chg="add mod">
          <ac:chgData name="Toor, Rogier van" userId="690b9070-611e-4e29-9eba-52948339c8dc" providerId="ADAL" clId="{D352EF16-992E-40A6-A0D9-F62118FD3315}" dt="2024-03-27T12:34:32.946" v="1071" actId="1076"/>
          <ac:grpSpMkLst>
            <pc:docMk/>
            <pc:sldMk cId="180893254" sldId="278"/>
            <ac:grpSpMk id="25" creationId="{B53B0565-F063-659C-2AEF-95132381B9DF}"/>
          </ac:grpSpMkLst>
        </pc:grpChg>
        <pc:grpChg chg="add mod">
          <ac:chgData name="Toor, Rogier van" userId="690b9070-611e-4e29-9eba-52948339c8dc" providerId="ADAL" clId="{D352EF16-992E-40A6-A0D9-F62118FD3315}" dt="2024-03-27T12:34:32.946" v="1071" actId="1076"/>
          <ac:grpSpMkLst>
            <pc:docMk/>
            <pc:sldMk cId="180893254" sldId="278"/>
            <ac:grpSpMk id="26" creationId="{0A36E2C4-D9A8-1698-6EE4-C705BA8FB34C}"/>
          </ac:grpSpMkLst>
        </pc:grpChg>
        <pc:grpChg chg="add del mod">
          <ac:chgData name="Toor, Rogier van" userId="690b9070-611e-4e29-9eba-52948339c8dc" providerId="ADAL" clId="{D352EF16-992E-40A6-A0D9-F62118FD3315}" dt="2024-03-27T12:34:22.981" v="1062"/>
          <ac:grpSpMkLst>
            <pc:docMk/>
            <pc:sldMk cId="180893254" sldId="278"/>
            <ac:grpSpMk id="27" creationId="{02EFD74E-F0CB-3250-340E-5DC6A9985BF2}"/>
          </ac:grpSpMkLst>
        </pc:grpChg>
        <pc:grpChg chg="mod">
          <ac:chgData name="Toor, Rogier van" userId="690b9070-611e-4e29-9eba-52948339c8dc" providerId="ADAL" clId="{D352EF16-992E-40A6-A0D9-F62118FD3315}" dt="2024-03-27T12:31:21.270" v="1013"/>
          <ac:grpSpMkLst>
            <pc:docMk/>
            <pc:sldMk cId="180893254" sldId="278"/>
            <ac:grpSpMk id="28" creationId="{05349C95-30AC-00EA-4391-C685F96B1282}"/>
          </ac:grpSpMkLst>
        </pc:grpChg>
        <pc:grpChg chg="mod">
          <ac:chgData name="Toor, Rogier van" userId="690b9070-611e-4e29-9eba-52948339c8dc" providerId="ADAL" clId="{D352EF16-992E-40A6-A0D9-F62118FD3315}" dt="2024-03-27T12:31:21.270" v="1013"/>
          <ac:grpSpMkLst>
            <pc:docMk/>
            <pc:sldMk cId="180893254" sldId="278"/>
            <ac:grpSpMk id="30" creationId="{DD317802-B39F-FBE6-81A4-72DBB4C6FCD1}"/>
          </ac:grpSpMkLst>
        </pc:grpChg>
      </pc:sldChg>
      <pc:sldChg chg="del">
        <pc:chgData name="Toor, Rogier van" userId="690b9070-611e-4e29-9eba-52948339c8dc" providerId="ADAL" clId="{D352EF16-992E-40A6-A0D9-F62118FD3315}" dt="2024-03-27T15:34:28.152" v="1746" actId="47"/>
        <pc:sldMkLst>
          <pc:docMk/>
          <pc:sldMk cId="2308884425" sldId="288"/>
        </pc:sldMkLst>
      </pc:sldChg>
      <pc:sldChg chg="addSp delSp modSp mod">
        <pc:chgData name="Toor, Rogier van" userId="690b9070-611e-4e29-9eba-52948339c8dc" providerId="ADAL" clId="{D352EF16-992E-40A6-A0D9-F62118FD3315}" dt="2024-03-27T10:34:55.847" v="765" actId="108"/>
        <pc:sldMkLst>
          <pc:docMk/>
          <pc:sldMk cId="1691653183" sldId="291"/>
        </pc:sldMkLst>
        <pc:spChg chg="add del">
          <ac:chgData name="Toor, Rogier van" userId="690b9070-611e-4e29-9eba-52948339c8dc" providerId="ADAL" clId="{D352EF16-992E-40A6-A0D9-F62118FD3315}" dt="2024-03-27T10:25:02.263" v="700"/>
          <ac:spMkLst>
            <pc:docMk/>
            <pc:sldMk cId="1691653183" sldId="291"/>
            <ac:spMk id="6" creationId="{59C4B1A0-642C-EDA8-7D92-4D780AF6A8E8}"/>
          </ac:spMkLst>
        </pc:spChg>
        <pc:spChg chg="mod">
          <ac:chgData name="Toor, Rogier van" userId="690b9070-611e-4e29-9eba-52948339c8dc" providerId="ADAL" clId="{D352EF16-992E-40A6-A0D9-F62118FD3315}" dt="2024-03-27T09:13:51.733" v="631" actId="20577"/>
          <ac:spMkLst>
            <pc:docMk/>
            <pc:sldMk cId="1691653183" sldId="291"/>
            <ac:spMk id="7" creationId="{79FBC199-6A22-5B6B-51D0-BD7179FC98A6}"/>
          </ac:spMkLst>
        </pc:spChg>
        <pc:picChg chg="add del mod">
          <ac:chgData name="Toor, Rogier van" userId="690b9070-611e-4e29-9eba-52948339c8dc" providerId="ADAL" clId="{D352EF16-992E-40A6-A0D9-F62118FD3315}" dt="2024-03-27T08:55:49.433" v="241"/>
          <ac:picMkLst>
            <pc:docMk/>
            <pc:sldMk cId="1691653183" sldId="291"/>
            <ac:picMk id="4" creationId="{2B79857D-188F-0108-AF9E-676A7CD49A7F}"/>
          </ac:picMkLst>
        </pc:picChg>
        <pc:picChg chg="add mod ord modCrop">
          <ac:chgData name="Toor, Rogier van" userId="690b9070-611e-4e29-9eba-52948339c8dc" providerId="ADAL" clId="{D352EF16-992E-40A6-A0D9-F62118FD3315}" dt="2024-03-27T10:34:47.952" v="762" actId="1582"/>
          <ac:picMkLst>
            <pc:docMk/>
            <pc:sldMk cId="1691653183" sldId="291"/>
            <ac:picMk id="8" creationId="{9BAC8E8F-E813-8863-B0F6-675F706B0D27}"/>
          </ac:picMkLst>
        </pc:picChg>
        <pc:picChg chg="add mod modCrop">
          <ac:chgData name="Toor, Rogier van" userId="690b9070-611e-4e29-9eba-52948339c8dc" providerId="ADAL" clId="{D352EF16-992E-40A6-A0D9-F62118FD3315}" dt="2024-03-27T10:34:54.559" v="763" actId="108"/>
          <ac:picMkLst>
            <pc:docMk/>
            <pc:sldMk cId="1691653183" sldId="291"/>
            <ac:picMk id="10" creationId="{35BF8584-1CF1-3393-0339-49A8F4E2C461}"/>
          </ac:picMkLst>
        </pc:picChg>
        <pc:picChg chg="add del mod modCrop">
          <ac:chgData name="Toor, Rogier van" userId="690b9070-611e-4e29-9eba-52948339c8dc" providerId="ADAL" clId="{D352EF16-992E-40A6-A0D9-F62118FD3315}" dt="2024-03-27T10:28:42.535" v="723" actId="478"/>
          <ac:picMkLst>
            <pc:docMk/>
            <pc:sldMk cId="1691653183" sldId="291"/>
            <ac:picMk id="12" creationId="{EAD40622-2801-6928-F98B-B81FBC2346B1}"/>
          </ac:picMkLst>
        </pc:picChg>
        <pc:picChg chg="add mod modCrop">
          <ac:chgData name="Toor, Rogier van" userId="690b9070-611e-4e29-9eba-52948339c8dc" providerId="ADAL" clId="{D352EF16-992E-40A6-A0D9-F62118FD3315}" dt="2024-03-27T10:34:55.230" v="764" actId="108"/>
          <ac:picMkLst>
            <pc:docMk/>
            <pc:sldMk cId="1691653183" sldId="291"/>
            <ac:picMk id="14" creationId="{8EF7D938-9AEA-2513-F4F0-65F34B2D53C4}"/>
          </ac:picMkLst>
        </pc:picChg>
        <pc:picChg chg="add del mod">
          <ac:chgData name="Toor, Rogier van" userId="690b9070-611e-4e29-9eba-52948339c8dc" providerId="ADAL" clId="{D352EF16-992E-40A6-A0D9-F62118FD3315}" dt="2024-03-27T10:34:02.878" v="759" actId="478"/>
          <ac:picMkLst>
            <pc:docMk/>
            <pc:sldMk cId="1691653183" sldId="291"/>
            <ac:picMk id="15" creationId="{B1C8321B-877E-4E41-8C4E-9BAC5AB6E12B}"/>
          </ac:picMkLst>
        </pc:picChg>
        <pc:picChg chg="add mod">
          <ac:chgData name="Toor, Rogier van" userId="690b9070-611e-4e29-9eba-52948339c8dc" providerId="ADAL" clId="{D352EF16-992E-40A6-A0D9-F62118FD3315}" dt="2024-03-27T10:34:55.847" v="765" actId="108"/>
          <ac:picMkLst>
            <pc:docMk/>
            <pc:sldMk cId="1691653183" sldId="291"/>
            <ac:picMk id="17" creationId="{BBFCE8DA-CC01-BE9F-5675-DDCD20A79C1B}"/>
          </ac:picMkLst>
        </pc:picChg>
      </pc:sldChg>
      <pc:sldChg chg="del">
        <pc:chgData name="Toor, Rogier van" userId="690b9070-611e-4e29-9eba-52948339c8dc" providerId="ADAL" clId="{D352EF16-992E-40A6-A0D9-F62118FD3315}" dt="2024-03-27T15:34:29.494" v="1747" actId="47"/>
        <pc:sldMkLst>
          <pc:docMk/>
          <pc:sldMk cId="12303434" sldId="292"/>
        </pc:sldMkLst>
      </pc:sldChg>
      <pc:sldChg chg="addSp delSp modSp mod">
        <pc:chgData name="Toor, Rogier van" userId="690b9070-611e-4e29-9eba-52948339c8dc" providerId="ADAL" clId="{D352EF16-992E-40A6-A0D9-F62118FD3315}" dt="2024-03-27T15:36:33.617" v="1808" actId="403"/>
        <pc:sldMkLst>
          <pc:docMk/>
          <pc:sldMk cId="1538440334" sldId="293"/>
        </pc:sldMkLst>
        <pc:spChg chg="mod">
          <ac:chgData name="Toor, Rogier van" userId="690b9070-611e-4e29-9eba-52948339c8dc" providerId="ADAL" clId="{D352EF16-992E-40A6-A0D9-F62118FD3315}" dt="2024-03-27T12:25:20.549" v="989" actId="20577"/>
          <ac:spMkLst>
            <pc:docMk/>
            <pc:sldMk cId="1538440334" sldId="293"/>
            <ac:spMk id="2" creationId="{8100DF76-C318-F24E-BDA2-6B42A090EDBD}"/>
          </ac:spMkLst>
        </pc:spChg>
        <pc:spChg chg="del">
          <ac:chgData name="Toor, Rogier van" userId="690b9070-611e-4e29-9eba-52948339c8dc" providerId="ADAL" clId="{D352EF16-992E-40A6-A0D9-F62118FD3315}" dt="2024-03-27T08:54:18.037" v="204" actId="478"/>
          <ac:spMkLst>
            <pc:docMk/>
            <pc:sldMk cId="1538440334" sldId="293"/>
            <ac:spMk id="3" creationId="{71966246-F219-39A0-E337-35CFBDD05F9E}"/>
          </ac:spMkLst>
        </pc:spChg>
        <pc:spChg chg="add del">
          <ac:chgData name="Toor, Rogier van" userId="690b9070-611e-4e29-9eba-52948339c8dc" providerId="ADAL" clId="{D352EF16-992E-40A6-A0D9-F62118FD3315}" dt="2024-03-27T08:55:10.345" v="209"/>
          <ac:spMkLst>
            <pc:docMk/>
            <pc:sldMk cId="1538440334" sldId="293"/>
            <ac:spMk id="6" creationId="{59C4B1A0-642C-EDA8-7D92-4D780AF6A8E8}"/>
          </ac:spMkLst>
        </pc:spChg>
        <pc:spChg chg="mod">
          <ac:chgData name="Toor, Rogier van" userId="690b9070-611e-4e29-9eba-52948339c8dc" providerId="ADAL" clId="{D352EF16-992E-40A6-A0D9-F62118FD3315}" dt="2024-03-27T15:36:33.617" v="1808" actId="403"/>
          <ac:spMkLst>
            <pc:docMk/>
            <pc:sldMk cId="1538440334" sldId="293"/>
            <ac:spMk id="7" creationId="{79FBC199-6A22-5B6B-51D0-BD7179FC98A6}"/>
          </ac:spMkLst>
        </pc:spChg>
        <pc:picChg chg="add del mod">
          <ac:chgData name="Toor, Rogier van" userId="690b9070-611e-4e29-9eba-52948339c8dc" providerId="ADAL" clId="{D352EF16-992E-40A6-A0D9-F62118FD3315}" dt="2024-03-27T08:55:05.201" v="208"/>
          <ac:picMkLst>
            <pc:docMk/>
            <pc:sldMk cId="1538440334" sldId="293"/>
            <ac:picMk id="5" creationId="{53EC5854-96AF-C961-FA52-E48618467221}"/>
          </ac:picMkLst>
        </pc:picChg>
        <pc:picChg chg="add mod ord">
          <ac:chgData name="Toor, Rogier van" userId="690b9070-611e-4e29-9eba-52948339c8dc" providerId="ADAL" clId="{D352EF16-992E-40A6-A0D9-F62118FD3315}" dt="2024-03-27T08:55:58.015" v="242" actId="1076"/>
          <ac:picMkLst>
            <pc:docMk/>
            <pc:sldMk cId="1538440334" sldId="293"/>
            <ac:picMk id="9" creationId="{8AE1E9E9-14E0-B801-95C2-3808E73B4FE7}"/>
          </ac:picMkLst>
        </pc:picChg>
      </pc:sldChg>
      <pc:sldChg chg="del">
        <pc:chgData name="Toor, Rogier van" userId="690b9070-611e-4e29-9eba-52948339c8dc" providerId="ADAL" clId="{D352EF16-992E-40A6-A0D9-F62118FD3315}" dt="2024-03-27T15:34:31.848" v="1749" actId="47"/>
        <pc:sldMkLst>
          <pc:docMk/>
          <pc:sldMk cId="710018283" sldId="295"/>
        </pc:sldMkLst>
      </pc:sldChg>
      <pc:sldChg chg="del">
        <pc:chgData name="Toor, Rogier van" userId="690b9070-611e-4e29-9eba-52948339c8dc" providerId="ADAL" clId="{D352EF16-992E-40A6-A0D9-F62118FD3315}" dt="2024-03-27T10:20:27.227" v="676" actId="47"/>
        <pc:sldMkLst>
          <pc:docMk/>
          <pc:sldMk cId="3553417649" sldId="296"/>
        </pc:sldMkLst>
      </pc:sldChg>
      <pc:sldChg chg="addSp delSp modSp add del mod">
        <pc:chgData name="Toor, Rogier van" userId="690b9070-611e-4e29-9eba-52948339c8dc" providerId="ADAL" clId="{D352EF16-992E-40A6-A0D9-F62118FD3315}" dt="2024-03-27T12:57:41.874" v="1250" actId="47"/>
        <pc:sldMkLst>
          <pc:docMk/>
          <pc:sldMk cId="3587044052" sldId="297"/>
        </pc:sldMkLst>
        <pc:spChg chg="mod">
          <ac:chgData name="Toor, Rogier van" userId="690b9070-611e-4e29-9eba-52948339c8dc" providerId="ADAL" clId="{D352EF16-992E-40A6-A0D9-F62118FD3315}" dt="2024-03-27T12:25:33.022" v="1005" actId="20577"/>
          <ac:spMkLst>
            <pc:docMk/>
            <pc:sldMk cId="3587044052" sldId="297"/>
            <ac:spMk id="2" creationId="{8100DF76-C318-F24E-BDA2-6B42A090EDBD}"/>
          </ac:spMkLst>
        </pc:spChg>
        <pc:spChg chg="add del mod">
          <ac:chgData name="Toor, Rogier van" userId="690b9070-611e-4e29-9eba-52948339c8dc" providerId="ADAL" clId="{D352EF16-992E-40A6-A0D9-F62118FD3315}" dt="2024-03-27T12:25:51.311" v="1007" actId="478"/>
          <ac:spMkLst>
            <pc:docMk/>
            <pc:sldMk cId="3587044052" sldId="297"/>
            <ac:spMk id="4" creationId="{A1085AD1-A2B2-24E3-CF2D-FCB82B99D050}"/>
          </ac:spMkLst>
        </pc:spChg>
        <pc:spChg chg="add del mod">
          <ac:chgData name="Toor, Rogier van" userId="690b9070-611e-4e29-9eba-52948339c8dc" providerId="ADAL" clId="{D352EF16-992E-40A6-A0D9-F62118FD3315}" dt="2024-03-27T12:49:00.842" v="1160" actId="478"/>
          <ac:spMkLst>
            <pc:docMk/>
            <pc:sldMk cId="3587044052" sldId="297"/>
            <ac:spMk id="5" creationId="{25F0494A-ED23-6521-C7AE-8B824CFDE743}"/>
          </ac:spMkLst>
        </pc:spChg>
        <pc:spChg chg="add del mod">
          <ac:chgData name="Toor, Rogier van" userId="690b9070-611e-4e29-9eba-52948339c8dc" providerId="ADAL" clId="{D352EF16-992E-40A6-A0D9-F62118FD3315}" dt="2024-03-27T12:49:38.989" v="1173" actId="478"/>
          <ac:spMkLst>
            <pc:docMk/>
            <pc:sldMk cId="3587044052" sldId="297"/>
            <ac:spMk id="6" creationId="{E7C3419A-4284-BB16-0B6C-78F083168678}"/>
          </ac:spMkLst>
        </pc:spChg>
        <pc:spChg chg="add del mod">
          <ac:chgData name="Toor, Rogier van" userId="690b9070-611e-4e29-9eba-52948339c8dc" providerId="ADAL" clId="{D352EF16-992E-40A6-A0D9-F62118FD3315}" dt="2024-03-27T12:57:28.667" v="1233" actId="14100"/>
          <ac:spMkLst>
            <pc:docMk/>
            <pc:sldMk cId="3587044052" sldId="297"/>
            <ac:spMk id="7" creationId="{79FBC199-6A22-5B6B-51D0-BD7179FC98A6}"/>
          </ac:spMkLst>
        </pc:spChg>
        <pc:spChg chg="add del mod">
          <ac:chgData name="Toor, Rogier van" userId="690b9070-611e-4e29-9eba-52948339c8dc" providerId="ADAL" clId="{D352EF16-992E-40A6-A0D9-F62118FD3315}" dt="2024-03-27T12:49:08.475" v="1164" actId="478"/>
          <ac:spMkLst>
            <pc:docMk/>
            <pc:sldMk cId="3587044052" sldId="297"/>
            <ac:spMk id="8" creationId="{9D36D9EC-94D1-10DF-AB15-4D31DA6BCA9C}"/>
          </ac:spMkLst>
        </pc:spChg>
        <pc:spChg chg="add del mod">
          <ac:chgData name="Toor, Rogier van" userId="690b9070-611e-4e29-9eba-52948339c8dc" providerId="ADAL" clId="{D352EF16-992E-40A6-A0D9-F62118FD3315}" dt="2024-03-27T12:49:01.804" v="1161" actId="478"/>
          <ac:spMkLst>
            <pc:docMk/>
            <pc:sldMk cId="3587044052" sldId="297"/>
            <ac:spMk id="10" creationId="{2361E6F5-0EDE-2A9F-E2AB-3C42089495A6}"/>
          </ac:spMkLst>
        </pc:spChg>
        <pc:spChg chg="add del mod">
          <ac:chgData name="Toor, Rogier van" userId="690b9070-611e-4e29-9eba-52948339c8dc" providerId="ADAL" clId="{D352EF16-992E-40A6-A0D9-F62118FD3315}" dt="2024-03-27T12:47:55.590" v="1148" actId="478"/>
          <ac:spMkLst>
            <pc:docMk/>
            <pc:sldMk cId="3587044052" sldId="297"/>
            <ac:spMk id="19" creationId="{77450FA2-CD38-6DED-2EAA-62BEAF0B8027}"/>
          </ac:spMkLst>
        </pc:spChg>
        <pc:spChg chg="add del mod">
          <ac:chgData name="Toor, Rogier van" userId="690b9070-611e-4e29-9eba-52948339c8dc" providerId="ADAL" clId="{D352EF16-992E-40A6-A0D9-F62118FD3315}" dt="2024-03-27T12:57:32.701" v="1245" actId="478"/>
          <ac:spMkLst>
            <pc:docMk/>
            <pc:sldMk cId="3587044052" sldId="297"/>
            <ac:spMk id="24" creationId="{CC360A48-B203-0619-8961-5747CC98B383}"/>
          </ac:spMkLst>
        </pc:spChg>
        <pc:spChg chg="add del mod">
          <ac:chgData name="Toor, Rogier van" userId="690b9070-611e-4e29-9eba-52948339c8dc" providerId="ADAL" clId="{D352EF16-992E-40A6-A0D9-F62118FD3315}" dt="2024-03-27T12:57:30.650" v="1239" actId="478"/>
          <ac:spMkLst>
            <pc:docMk/>
            <pc:sldMk cId="3587044052" sldId="297"/>
            <ac:spMk id="25" creationId="{1D9E1453-5D34-F1AD-6C81-C9E928A67165}"/>
          </ac:spMkLst>
        </pc:spChg>
        <pc:spChg chg="add mod">
          <ac:chgData name="Toor, Rogier van" userId="690b9070-611e-4e29-9eba-52948339c8dc" providerId="ADAL" clId="{D352EF16-992E-40A6-A0D9-F62118FD3315}" dt="2024-03-27T12:52:27.859" v="1196" actId="1076"/>
          <ac:spMkLst>
            <pc:docMk/>
            <pc:sldMk cId="3587044052" sldId="297"/>
            <ac:spMk id="26" creationId="{2FF2E53E-F1DC-1D98-B6A3-0155EFE3687C}"/>
          </ac:spMkLst>
        </pc:spChg>
        <pc:picChg chg="del">
          <ac:chgData name="Toor, Rogier van" userId="690b9070-611e-4e29-9eba-52948339c8dc" providerId="ADAL" clId="{D352EF16-992E-40A6-A0D9-F62118FD3315}" dt="2024-03-27T12:25:47.431" v="1006" actId="478"/>
          <ac:picMkLst>
            <pc:docMk/>
            <pc:sldMk cId="3587044052" sldId="297"/>
            <ac:picMk id="9" creationId="{8AE1E9E9-14E0-B801-95C2-3808E73B4FE7}"/>
          </ac:picMkLst>
        </pc:picChg>
        <pc:picChg chg="add del mod ord">
          <ac:chgData name="Toor, Rogier van" userId="690b9070-611e-4e29-9eba-52948339c8dc" providerId="ADAL" clId="{D352EF16-992E-40A6-A0D9-F62118FD3315}" dt="2024-03-27T12:57:34.750" v="1249" actId="478"/>
          <ac:picMkLst>
            <pc:docMk/>
            <pc:sldMk cId="3587044052" sldId="297"/>
            <ac:picMk id="12" creationId="{907F1DC7-DC6C-986E-98AD-1CD75F53FA5A}"/>
          </ac:picMkLst>
        </pc:picChg>
        <pc:picChg chg="add del mod">
          <ac:chgData name="Toor, Rogier van" userId="690b9070-611e-4e29-9eba-52948339c8dc" providerId="ADAL" clId="{D352EF16-992E-40A6-A0D9-F62118FD3315}" dt="2024-03-27T12:43:53.805" v="1126" actId="478"/>
          <ac:picMkLst>
            <pc:docMk/>
            <pc:sldMk cId="3587044052" sldId="297"/>
            <ac:picMk id="13" creationId="{16518CA5-9C18-917B-472B-381AC902C5AE}"/>
          </ac:picMkLst>
        </pc:picChg>
        <pc:picChg chg="add del mod ord">
          <ac:chgData name="Toor, Rogier van" userId="690b9070-611e-4e29-9eba-52948339c8dc" providerId="ADAL" clId="{D352EF16-992E-40A6-A0D9-F62118FD3315}" dt="2024-03-27T12:57:34.407" v="1248" actId="1035"/>
          <ac:picMkLst>
            <pc:docMk/>
            <pc:sldMk cId="3587044052" sldId="297"/>
            <ac:picMk id="14" creationId="{6F4A3407-3959-D668-09E0-1F0B237DBA2B}"/>
          </ac:picMkLst>
        </pc:picChg>
        <pc:picChg chg="add del mod">
          <ac:chgData name="Toor, Rogier van" userId="690b9070-611e-4e29-9eba-52948339c8dc" providerId="ADAL" clId="{D352EF16-992E-40A6-A0D9-F62118FD3315}" dt="2024-03-27T12:57:29.965" v="1237" actId="478"/>
          <ac:picMkLst>
            <pc:docMk/>
            <pc:sldMk cId="3587044052" sldId="297"/>
            <ac:picMk id="16" creationId="{DDA821DE-9113-ABF6-4108-8271F7DE02A3}"/>
          </ac:picMkLst>
        </pc:picChg>
        <pc:picChg chg="add del mod">
          <ac:chgData name="Toor, Rogier van" userId="690b9070-611e-4e29-9eba-52948339c8dc" providerId="ADAL" clId="{D352EF16-992E-40A6-A0D9-F62118FD3315}" dt="2024-03-27T12:50:20.406" v="1178" actId="1076"/>
          <ac:picMkLst>
            <pc:docMk/>
            <pc:sldMk cId="3587044052" sldId="297"/>
            <ac:picMk id="18" creationId="{3469F571-961F-DA31-8FA9-1B924A1F4B3B}"/>
          </ac:picMkLst>
        </pc:picChg>
        <pc:picChg chg="add mod">
          <ac:chgData name="Toor, Rogier van" userId="690b9070-611e-4e29-9eba-52948339c8dc" providerId="ADAL" clId="{D352EF16-992E-40A6-A0D9-F62118FD3315}" dt="2024-03-27T12:51:34.619" v="1191" actId="1076"/>
          <ac:picMkLst>
            <pc:docMk/>
            <pc:sldMk cId="3587044052" sldId="297"/>
            <ac:picMk id="20" creationId="{962A5FB4-FD75-9F4A-6570-6CDF8C7238C3}"/>
          </ac:picMkLst>
        </pc:picChg>
        <pc:picChg chg="add mod">
          <ac:chgData name="Toor, Rogier van" userId="690b9070-611e-4e29-9eba-52948339c8dc" providerId="ADAL" clId="{D352EF16-992E-40A6-A0D9-F62118FD3315}" dt="2024-03-27T12:50:46.488" v="1181" actId="1076"/>
          <ac:picMkLst>
            <pc:docMk/>
            <pc:sldMk cId="3587044052" sldId="297"/>
            <ac:picMk id="21" creationId="{0BA2EF15-9316-2994-8BC4-D60F2BEECAB8}"/>
          </ac:picMkLst>
        </pc:picChg>
        <pc:picChg chg="add del mod">
          <ac:chgData name="Toor, Rogier van" userId="690b9070-611e-4e29-9eba-52948339c8dc" providerId="ADAL" clId="{D352EF16-992E-40A6-A0D9-F62118FD3315}" dt="2024-03-27T12:57:30.349" v="1238" actId="478"/>
          <ac:picMkLst>
            <pc:docMk/>
            <pc:sldMk cId="3587044052" sldId="297"/>
            <ac:picMk id="22" creationId="{F7FB0B50-C10C-4D7F-88DE-82C573823710}"/>
          </ac:picMkLst>
        </pc:picChg>
        <pc:picChg chg="add del mod">
          <ac:chgData name="Toor, Rogier van" userId="690b9070-611e-4e29-9eba-52948339c8dc" providerId="ADAL" clId="{D352EF16-992E-40A6-A0D9-F62118FD3315}" dt="2024-03-27T12:53:03.098" v="1199" actId="478"/>
          <ac:picMkLst>
            <pc:docMk/>
            <pc:sldMk cId="3587044052" sldId="297"/>
            <ac:picMk id="23" creationId="{997658E9-9590-B90A-A3D5-586D084C0B2B}"/>
          </ac:picMkLst>
        </pc:picChg>
        <pc:picChg chg="add del mod">
          <ac:chgData name="Toor, Rogier van" userId="690b9070-611e-4e29-9eba-52948339c8dc" providerId="ADAL" clId="{D352EF16-992E-40A6-A0D9-F62118FD3315}" dt="2024-03-27T12:57:32.343" v="1244"/>
          <ac:picMkLst>
            <pc:docMk/>
            <pc:sldMk cId="3587044052" sldId="297"/>
            <ac:picMk id="28" creationId="{985BC8AF-6CDE-0B6E-313F-DE74D51DCAAC}"/>
          </ac:picMkLst>
        </pc:picChg>
        <pc:picChg chg="add del mod">
          <ac:chgData name="Toor, Rogier van" userId="690b9070-611e-4e29-9eba-52948339c8dc" providerId="ADAL" clId="{D352EF16-992E-40A6-A0D9-F62118FD3315}" dt="2024-03-27T12:57:29.664" v="1236"/>
          <ac:picMkLst>
            <pc:docMk/>
            <pc:sldMk cId="3587044052" sldId="297"/>
            <ac:picMk id="30" creationId="{BC84C984-1BF2-1BC1-7026-61FCA86EE027}"/>
          </ac:picMkLst>
        </pc:picChg>
      </pc:sldChg>
      <pc:sldChg chg="addSp delSp modSp add mod">
        <pc:chgData name="Toor, Rogier van" userId="690b9070-611e-4e29-9eba-52948339c8dc" providerId="ADAL" clId="{D352EF16-992E-40A6-A0D9-F62118FD3315}" dt="2024-03-27T10:49:03.504" v="848" actId="1076"/>
        <pc:sldMkLst>
          <pc:docMk/>
          <pc:sldMk cId="3046889227" sldId="298"/>
        </pc:sldMkLst>
        <pc:spChg chg="add del mod">
          <ac:chgData name="Toor, Rogier van" userId="690b9070-611e-4e29-9eba-52948339c8dc" providerId="ADAL" clId="{D352EF16-992E-40A6-A0D9-F62118FD3315}" dt="2024-03-27T10:43:53.095" v="790" actId="478"/>
          <ac:spMkLst>
            <pc:docMk/>
            <pc:sldMk cId="3046889227" sldId="298"/>
            <ac:spMk id="6" creationId="{D3EC2528-A79F-7041-081E-1276CE98F0CF}"/>
          </ac:spMkLst>
        </pc:spChg>
        <pc:spChg chg="mod">
          <ac:chgData name="Toor, Rogier van" userId="690b9070-611e-4e29-9eba-52948339c8dc" providerId="ADAL" clId="{D352EF16-992E-40A6-A0D9-F62118FD3315}" dt="2024-03-27T10:48:54.324" v="846" actId="2085"/>
          <ac:spMkLst>
            <pc:docMk/>
            <pc:sldMk cId="3046889227" sldId="298"/>
            <ac:spMk id="7" creationId="{79FBC199-6A22-5B6B-51D0-BD7179FC98A6}"/>
          </ac:spMkLst>
        </pc:spChg>
        <pc:spChg chg="add del mod">
          <ac:chgData name="Toor, Rogier van" userId="690b9070-611e-4e29-9eba-52948339c8dc" providerId="ADAL" clId="{D352EF16-992E-40A6-A0D9-F62118FD3315}" dt="2024-03-27T10:44:01.747" v="792" actId="478"/>
          <ac:spMkLst>
            <pc:docMk/>
            <pc:sldMk cId="3046889227" sldId="298"/>
            <ac:spMk id="11" creationId="{5540133B-573A-C281-272F-E10B2E52D9C5}"/>
          </ac:spMkLst>
        </pc:spChg>
        <pc:spChg chg="add mod">
          <ac:chgData name="Toor, Rogier van" userId="690b9070-611e-4e29-9eba-52948339c8dc" providerId="ADAL" clId="{D352EF16-992E-40A6-A0D9-F62118FD3315}" dt="2024-03-27T10:49:03.504" v="848" actId="1076"/>
          <ac:spMkLst>
            <pc:docMk/>
            <pc:sldMk cId="3046889227" sldId="298"/>
            <ac:spMk id="13" creationId="{8D52EB97-376F-9618-D48E-B5AFE7BA1BA4}"/>
          </ac:spMkLst>
        </pc:spChg>
        <pc:spChg chg="add mod">
          <ac:chgData name="Toor, Rogier van" userId="690b9070-611e-4e29-9eba-52948339c8dc" providerId="ADAL" clId="{D352EF16-992E-40A6-A0D9-F62118FD3315}" dt="2024-03-27T10:48:31.048" v="844" actId="108"/>
          <ac:spMkLst>
            <pc:docMk/>
            <pc:sldMk cId="3046889227" sldId="298"/>
            <ac:spMk id="14" creationId="{EBEA73C3-05FF-69D0-B8C2-C5BCCA0B0C21}"/>
          </ac:spMkLst>
        </pc:spChg>
        <pc:picChg chg="add mod modCrop">
          <ac:chgData name="Toor, Rogier van" userId="690b9070-611e-4e29-9eba-52948339c8dc" providerId="ADAL" clId="{D352EF16-992E-40A6-A0D9-F62118FD3315}" dt="2024-03-27T10:44:07.094" v="793" actId="1076"/>
          <ac:picMkLst>
            <pc:docMk/>
            <pc:sldMk cId="3046889227" sldId="298"/>
            <ac:picMk id="4" creationId="{2FE220DA-9187-84E9-2A25-AE9B06F117F1}"/>
          </ac:picMkLst>
        </pc:picChg>
        <pc:picChg chg="add del mod">
          <ac:chgData name="Toor, Rogier van" userId="690b9070-611e-4e29-9eba-52948339c8dc" providerId="ADAL" clId="{D352EF16-992E-40A6-A0D9-F62118FD3315}" dt="2024-03-27T10:43:57.720" v="791" actId="478"/>
          <ac:picMkLst>
            <pc:docMk/>
            <pc:sldMk cId="3046889227" sldId="298"/>
            <ac:picMk id="8" creationId="{9BAC8E8F-E813-8863-B0F6-675F706B0D27}"/>
          </ac:picMkLst>
        </pc:picChg>
        <pc:picChg chg="del mod">
          <ac:chgData name="Toor, Rogier van" userId="690b9070-611e-4e29-9eba-52948339c8dc" providerId="ADAL" clId="{D352EF16-992E-40A6-A0D9-F62118FD3315}" dt="2024-03-27T10:43:06.502" v="783" actId="478"/>
          <ac:picMkLst>
            <pc:docMk/>
            <pc:sldMk cId="3046889227" sldId="298"/>
            <ac:picMk id="10" creationId="{35BF8584-1CF1-3393-0339-49A8F4E2C461}"/>
          </ac:picMkLst>
        </pc:picChg>
        <pc:picChg chg="mod modCrop">
          <ac:chgData name="Toor, Rogier van" userId="690b9070-611e-4e29-9eba-52948339c8dc" providerId="ADAL" clId="{D352EF16-992E-40A6-A0D9-F62118FD3315}" dt="2024-03-27T10:48:10.461" v="841" actId="1076"/>
          <ac:picMkLst>
            <pc:docMk/>
            <pc:sldMk cId="3046889227" sldId="298"/>
            <ac:picMk id="12" creationId="{EAD40622-2801-6928-F98B-B81FBC2346B1}"/>
          </ac:picMkLst>
        </pc:picChg>
      </pc:sldChg>
      <pc:sldChg chg="add del">
        <pc:chgData name="Toor, Rogier van" userId="690b9070-611e-4e29-9eba-52948339c8dc" providerId="ADAL" clId="{D352EF16-992E-40A6-A0D9-F62118FD3315}" dt="2024-03-27T12:34:14.183" v="1054"/>
        <pc:sldMkLst>
          <pc:docMk/>
          <pc:sldMk cId="1330372943" sldId="299"/>
        </pc:sldMkLst>
      </pc:sldChg>
      <pc:sldChg chg="addSp delSp modSp add mod">
        <pc:chgData name="Toor, Rogier van" userId="690b9070-611e-4e29-9eba-52948339c8dc" providerId="ADAL" clId="{D352EF16-992E-40A6-A0D9-F62118FD3315}" dt="2024-03-27T14:48:39.730" v="1744" actId="20577"/>
        <pc:sldMkLst>
          <pc:docMk/>
          <pc:sldMk cId="3622021395" sldId="299"/>
        </pc:sldMkLst>
        <pc:spChg chg="add del">
          <ac:chgData name="Toor, Rogier van" userId="690b9070-611e-4e29-9eba-52948339c8dc" providerId="ADAL" clId="{D352EF16-992E-40A6-A0D9-F62118FD3315}" dt="2024-03-27T13:16:38.695" v="1313" actId="11529"/>
          <ac:spMkLst>
            <pc:docMk/>
            <pc:sldMk cId="3622021395" sldId="299"/>
            <ac:spMk id="6" creationId="{4E513A8E-4C6E-F070-1003-2F9936228A56}"/>
          </ac:spMkLst>
        </pc:spChg>
        <pc:spChg chg="mod">
          <ac:chgData name="Toor, Rogier van" userId="690b9070-611e-4e29-9eba-52948339c8dc" providerId="ADAL" clId="{D352EF16-992E-40A6-A0D9-F62118FD3315}" dt="2024-03-27T14:38:59.811" v="1513" actId="6549"/>
          <ac:spMkLst>
            <pc:docMk/>
            <pc:sldMk cId="3622021395" sldId="299"/>
            <ac:spMk id="7" creationId="{79FBC199-6A22-5B6B-51D0-BD7179FC98A6}"/>
          </ac:spMkLst>
        </pc:spChg>
        <pc:spChg chg="add mod">
          <ac:chgData name="Toor, Rogier van" userId="690b9070-611e-4e29-9eba-52948339c8dc" providerId="ADAL" clId="{D352EF16-992E-40A6-A0D9-F62118FD3315}" dt="2024-03-27T14:44:12.651" v="1568" actId="14100"/>
          <ac:spMkLst>
            <pc:docMk/>
            <pc:sldMk cId="3622021395" sldId="299"/>
            <ac:spMk id="8" creationId="{F272E873-AE3C-D722-2CB7-23379A7AA14E}"/>
          </ac:spMkLst>
        </pc:spChg>
        <pc:spChg chg="add mod">
          <ac:chgData name="Toor, Rogier van" userId="690b9070-611e-4e29-9eba-52948339c8dc" providerId="ADAL" clId="{D352EF16-992E-40A6-A0D9-F62118FD3315}" dt="2024-03-27T13:27:57.260" v="1402" actId="164"/>
          <ac:spMkLst>
            <pc:docMk/>
            <pc:sldMk cId="3622021395" sldId="299"/>
            <ac:spMk id="12" creationId="{71650C2A-F957-B78D-A791-71A9E0EA85DA}"/>
          </ac:spMkLst>
        </pc:spChg>
        <pc:spChg chg="add mod">
          <ac:chgData name="Toor, Rogier van" userId="690b9070-611e-4e29-9eba-52948339c8dc" providerId="ADAL" clId="{D352EF16-992E-40A6-A0D9-F62118FD3315}" dt="2024-03-27T13:27:57.260" v="1402" actId="164"/>
          <ac:spMkLst>
            <pc:docMk/>
            <pc:sldMk cId="3622021395" sldId="299"/>
            <ac:spMk id="13" creationId="{3804A9DA-E5AA-A1D3-9BE3-756D4823FE55}"/>
          </ac:spMkLst>
        </pc:spChg>
        <pc:spChg chg="add mod ord">
          <ac:chgData name="Toor, Rogier van" userId="690b9070-611e-4e29-9eba-52948339c8dc" providerId="ADAL" clId="{D352EF16-992E-40A6-A0D9-F62118FD3315}" dt="2024-03-27T14:43:59.664" v="1565" actId="1076"/>
          <ac:spMkLst>
            <pc:docMk/>
            <pc:sldMk cId="3622021395" sldId="299"/>
            <ac:spMk id="16" creationId="{9313D7FE-8E83-D1FE-5902-DFAB4632802B}"/>
          </ac:spMkLst>
        </pc:spChg>
        <pc:spChg chg="add del mod">
          <ac:chgData name="Toor, Rogier van" userId="690b9070-611e-4e29-9eba-52948339c8dc" providerId="ADAL" clId="{D352EF16-992E-40A6-A0D9-F62118FD3315}" dt="2024-03-27T14:44:06.270" v="1566" actId="1076"/>
          <ac:spMkLst>
            <pc:docMk/>
            <pc:sldMk cId="3622021395" sldId="299"/>
            <ac:spMk id="28" creationId="{9C0D8E41-40E2-C674-4D3E-B5CAD9453D24}"/>
          </ac:spMkLst>
        </pc:spChg>
        <pc:spChg chg="add del">
          <ac:chgData name="Toor, Rogier van" userId="690b9070-611e-4e29-9eba-52948339c8dc" providerId="ADAL" clId="{D352EF16-992E-40A6-A0D9-F62118FD3315}" dt="2024-03-27T14:41:48.679" v="1522" actId="478"/>
          <ac:spMkLst>
            <pc:docMk/>
            <pc:sldMk cId="3622021395" sldId="299"/>
            <ac:spMk id="29" creationId="{66BE4E38-7B20-B001-6C0B-25A074698E89}"/>
          </ac:spMkLst>
        </pc:spChg>
        <pc:spChg chg="add del mod ord">
          <ac:chgData name="Toor, Rogier van" userId="690b9070-611e-4e29-9eba-52948339c8dc" providerId="ADAL" clId="{D352EF16-992E-40A6-A0D9-F62118FD3315}" dt="2024-03-27T14:43:42.690" v="1562" actId="11529"/>
          <ac:spMkLst>
            <pc:docMk/>
            <pc:sldMk cId="3622021395" sldId="299"/>
            <ac:spMk id="30" creationId="{51C0B5DA-5A2F-7B5C-4F04-787EECA4B12A}"/>
          </ac:spMkLst>
        </pc:spChg>
        <pc:spChg chg="mod topLvl">
          <ac:chgData name="Toor, Rogier van" userId="690b9070-611e-4e29-9eba-52948339c8dc" providerId="ADAL" clId="{D352EF16-992E-40A6-A0D9-F62118FD3315}" dt="2024-03-27T14:43:40.117" v="1556" actId="478"/>
          <ac:spMkLst>
            <pc:docMk/>
            <pc:sldMk cId="3622021395" sldId="299"/>
            <ac:spMk id="32" creationId="{5EC7F759-A5E9-0481-BFE8-EBBD15F535B4}"/>
          </ac:spMkLst>
        </pc:spChg>
        <pc:spChg chg="add del mod topLvl">
          <ac:chgData name="Toor, Rogier van" userId="690b9070-611e-4e29-9eba-52948339c8dc" providerId="ADAL" clId="{D352EF16-992E-40A6-A0D9-F62118FD3315}" dt="2024-03-27T14:43:40.117" v="1556" actId="478"/>
          <ac:spMkLst>
            <pc:docMk/>
            <pc:sldMk cId="3622021395" sldId="299"/>
            <ac:spMk id="33" creationId="{54CFDF71-8356-C422-9C65-75D64515283A}"/>
          </ac:spMkLst>
        </pc:spChg>
        <pc:spChg chg="add del mod">
          <ac:chgData name="Toor, Rogier van" userId="690b9070-611e-4e29-9eba-52948339c8dc" providerId="ADAL" clId="{D352EF16-992E-40A6-A0D9-F62118FD3315}" dt="2024-03-27T14:44:33.541" v="1570" actId="478"/>
          <ac:spMkLst>
            <pc:docMk/>
            <pc:sldMk cId="3622021395" sldId="299"/>
            <ac:spMk id="35" creationId="{F6B90C5A-633B-5CBE-F467-DBFD0B537604}"/>
          </ac:spMkLst>
        </pc:spChg>
        <pc:spChg chg="add mod">
          <ac:chgData name="Toor, Rogier van" userId="690b9070-611e-4e29-9eba-52948339c8dc" providerId="ADAL" clId="{D352EF16-992E-40A6-A0D9-F62118FD3315}" dt="2024-03-27T14:46:04.799" v="1601" actId="1076"/>
          <ac:spMkLst>
            <pc:docMk/>
            <pc:sldMk cId="3622021395" sldId="299"/>
            <ac:spMk id="36" creationId="{9C657140-4D4C-6992-BDDC-C32DB751049B}"/>
          </ac:spMkLst>
        </pc:spChg>
        <pc:spChg chg="add mod">
          <ac:chgData name="Toor, Rogier van" userId="690b9070-611e-4e29-9eba-52948339c8dc" providerId="ADAL" clId="{D352EF16-992E-40A6-A0D9-F62118FD3315}" dt="2024-03-27T14:46:32.615" v="1656" actId="20577"/>
          <ac:spMkLst>
            <pc:docMk/>
            <pc:sldMk cId="3622021395" sldId="299"/>
            <ac:spMk id="37" creationId="{22B16352-B58D-22A9-CB0C-DFB6DB921702}"/>
          </ac:spMkLst>
        </pc:spChg>
        <pc:spChg chg="add mod">
          <ac:chgData name="Toor, Rogier van" userId="690b9070-611e-4e29-9eba-52948339c8dc" providerId="ADAL" clId="{D352EF16-992E-40A6-A0D9-F62118FD3315}" dt="2024-03-27T14:48:39.730" v="1744" actId="20577"/>
          <ac:spMkLst>
            <pc:docMk/>
            <pc:sldMk cId="3622021395" sldId="299"/>
            <ac:spMk id="38" creationId="{3C2CA34D-F992-641B-C513-97DD750C9D52}"/>
          </ac:spMkLst>
        </pc:spChg>
        <pc:spChg chg="add mod">
          <ac:chgData name="Toor, Rogier van" userId="690b9070-611e-4e29-9eba-52948339c8dc" providerId="ADAL" clId="{D352EF16-992E-40A6-A0D9-F62118FD3315}" dt="2024-03-27T14:47:12.382" v="1743" actId="20577"/>
          <ac:spMkLst>
            <pc:docMk/>
            <pc:sldMk cId="3622021395" sldId="299"/>
            <ac:spMk id="39" creationId="{CE4A93BB-499D-6E0D-ECD6-4A857D448C7D}"/>
          </ac:spMkLst>
        </pc:spChg>
        <pc:grpChg chg="add mod">
          <ac:chgData name="Toor, Rogier van" userId="690b9070-611e-4e29-9eba-52948339c8dc" providerId="ADAL" clId="{D352EF16-992E-40A6-A0D9-F62118FD3315}" dt="2024-03-27T13:29:26.618" v="1419" actId="14100"/>
          <ac:grpSpMkLst>
            <pc:docMk/>
            <pc:sldMk cId="3622021395" sldId="299"/>
            <ac:grpSpMk id="3" creationId="{EBD9EE91-E004-69BE-3855-45B197E6BC53}"/>
          </ac:grpSpMkLst>
        </pc:grpChg>
        <pc:grpChg chg="add mod">
          <ac:chgData name="Toor, Rogier van" userId="690b9070-611e-4e29-9eba-52948339c8dc" providerId="ADAL" clId="{D352EF16-992E-40A6-A0D9-F62118FD3315}" dt="2024-03-27T14:38:37.707" v="1509" actId="1037"/>
          <ac:grpSpMkLst>
            <pc:docMk/>
            <pc:sldMk cId="3622021395" sldId="299"/>
            <ac:grpSpMk id="18" creationId="{7ADF2676-6AF3-6A47-794C-FA40974C6A91}"/>
          </ac:grpSpMkLst>
        </pc:grpChg>
        <pc:grpChg chg="add mod">
          <ac:chgData name="Toor, Rogier van" userId="690b9070-611e-4e29-9eba-52948339c8dc" providerId="ADAL" clId="{D352EF16-992E-40A6-A0D9-F62118FD3315}" dt="2024-03-27T13:28:39.739" v="1409" actId="164"/>
          <ac:grpSpMkLst>
            <pc:docMk/>
            <pc:sldMk cId="3622021395" sldId="299"/>
            <ac:grpSpMk id="19" creationId="{89CC098C-F079-8F20-C7E5-26DA162132ED}"/>
          </ac:grpSpMkLst>
        </pc:grpChg>
        <pc:grpChg chg="add mod">
          <ac:chgData name="Toor, Rogier van" userId="690b9070-611e-4e29-9eba-52948339c8dc" providerId="ADAL" clId="{D352EF16-992E-40A6-A0D9-F62118FD3315}" dt="2024-03-27T14:38:40.916" v="1510" actId="1076"/>
          <ac:grpSpMkLst>
            <pc:docMk/>
            <pc:sldMk cId="3622021395" sldId="299"/>
            <ac:grpSpMk id="20" creationId="{40140CA8-C594-0AD3-130F-149EE8822E14}"/>
          </ac:grpSpMkLst>
        </pc:grpChg>
        <pc:grpChg chg="add mod">
          <ac:chgData name="Toor, Rogier van" userId="690b9070-611e-4e29-9eba-52948339c8dc" providerId="ADAL" clId="{D352EF16-992E-40A6-A0D9-F62118FD3315}" dt="2024-03-27T14:42:54.899" v="1537" actId="14100"/>
          <ac:grpSpMkLst>
            <pc:docMk/>
            <pc:sldMk cId="3622021395" sldId="299"/>
            <ac:grpSpMk id="27" creationId="{F4A35E9C-1F3E-4A2C-DCB4-F12B32F7D1A5}"/>
          </ac:grpSpMkLst>
        </pc:grpChg>
        <pc:grpChg chg="add del mod">
          <ac:chgData name="Toor, Rogier van" userId="690b9070-611e-4e29-9eba-52948339c8dc" providerId="ADAL" clId="{D352EF16-992E-40A6-A0D9-F62118FD3315}" dt="2024-03-27T14:43:41.802" v="1560"/>
          <ac:grpSpMkLst>
            <pc:docMk/>
            <pc:sldMk cId="3622021395" sldId="299"/>
            <ac:grpSpMk id="31" creationId="{74B4E254-D436-D405-F4F8-462B1CA54B95}"/>
          </ac:grpSpMkLst>
        </pc:grpChg>
        <pc:picChg chg="add mod">
          <ac:chgData name="Toor, Rogier van" userId="690b9070-611e-4e29-9eba-52948339c8dc" providerId="ADAL" clId="{D352EF16-992E-40A6-A0D9-F62118FD3315}" dt="2024-03-27T13:15:44.773" v="1302"/>
          <ac:picMkLst>
            <pc:docMk/>
            <pc:sldMk cId="3622021395" sldId="299"/>
            <ac:picMk id="4" creationId="{3F569A8A-8648-DCAF-FEE8-E3A4971C21C7}"/>
          </ac:picMkLst>
        </pc:picChg>
        <pc:picChg chg="add mod">
          <ac:chgData name="Toor, Rogier van" userId="690b9070-611e-4e29-9eba-52948339c8dc" providerId="ADAL" clId="{D352EF16-992E-40A6-A0D9-F62118FD3315}" dt="2024-03-27T13:15:44.773" v="1302"/>
          <ac:picMkLst>
            <pc:docMk/>
            <pc:sldMk cId="3622021395" sldId="299"/>
            <ac:picMk id="5" creationId="{DD3AB7D1-1ECD-8710-B91A-97D1BF5AE813}"/>
          </ac:picMkLst>
        </pc:picChg>
        <pc:picChg chg="del mod">
          <ac:chgData name="Toor, Rogier van" userId="690b9070-611e-4e29-9eba-52948339c8dc" providerId="ADAL" clId="{D352EF16-992E-40A6-A0D9-F62118FD3315}" dt="2024-03-27T14:44:31.417" v="1569" actId="478"/>
          <ac:picMkLst>
            <pc:docMk/>
            <pc:sldMk cId="3622021395" sldId="299"/>
            <ac:picMk id="9" creationId="{8AE1E9E9-14E0-B801-95C2-3808E73B4FE7}"/>
          </ac:picMkLst>
        </pc:picChg>
        <pc:picChg chg="add mod">
          <ac:chgData name="Toor, Rogier van" userId="690b9070-611e-4e29-9eba-52948339c8dc" providerId="ADAL" clId="{D352EF16-992E-40A6-A0D9-F62118FD3315}" dt="2024-03-27T14:38:32.618" v="1503" actId="1036"/>
          <ac:picMkLst>
            <pc:docMk/>
            <pc:sldMk cId="3622021395" sldId="299"/>
            <ac:picMk id="11" creationId="{A6701E23-5D43-05BC-0DC2-FCC4F4E10A5C}"/>
          </ac:picMkLst>
        </pc:picChg>
        <pc:picChg chg="add mod">
          <ac:chgData name="Toor, Rogier van" userId="690b9070-611e-4e29-9eba-52948339c8dc" providerId="ADAL" clId="{D352EF16-992E-40A6-A0D9-F62118FD3315}" dt="2024-03-27T13:28:45.472" v="1410" actId="164"/>
          <ac:picMkLst>
            <pc:docMk/>
            <pc:sldMk cId="3622021395" sldId="299"/>
            <ac:picMk id="15" creationId="{CA3020D5-3CE3-00FC-EED0-0F62E8FB65E6}"/>
          </ac:picMkLst>
        </pc:picChg>
        <pc:picChg chg="add mod">
          <ac:chgData name="Toor, Rogier van" userId="690b9070-611e-4e29-9eba-52948339c8dc" providerId="ADAL" clId="{D352EF16-992E-40A6-A0D9-F62118FD3315}" dt="2024-03-27T13:28:45.472" v="1410" actId="164"/>
          <ac:picMkLst>
            <pc:docMk/>
            <pc:sldMk cId="3622021395" sldId="299"/>
            <ac:picMk id="17" creationId="{3B71A60F-F4EA-467B-9F4C-605175EA6938}"/>
          </ac:picMkLst>
        </pc:picChg>
        <pc:picChg chg="add mod">
          <ac:chgData name="Toor, Rogier van" userId="690b9070-611e-4e29-9eba-52948339c8dc" providerId="ADAL" clId="{D352EF16-992E-40A6-A0D9-F62118FD3315}" dt="2024-03-27T14:37:52.556" v="1479" actId="164"/>
          <ac:picMkLst>
            <pc:docMk/>
            <pc:sldMk cId="3622021395" sldId="299"/>
            <ac:picMk id="21" creationId="{4A222834-518F-9D20-0B2D-5A911BEEFED5}"/>
          </ac:picMkLst>
        </pc:picChg>
        <pc:picChg chg="add mod">
          <ac:chgData name="Toor, Rogier van" userId="690b9070-611e-4e29-9eba-52948339c8dc" providerId="ADAL" clId="{D352EF16-992E-40A6-A0D9-F62118FD3315}" dt="2024-03-27T14:37:52.556" v="1479" actId="164"/>
          <ac:picMkLst>
            <pc:docMk/>
            <pc:sldMk cId="3622021395" sldId="299"/>
            <ac:picMk id="22" creationId="{E4BFE1B5-48DD-E0AF-1F82-4ED66FB092EE}"/>
          </ac:picMkLst>
        </pc:picChg>
        <pc:picChg chg="add mod">
          <ac:chgData name="Toor, Rogier van" userId="690b9070-611e-4e29-9eba-52948339c8dc" providerId="ADAL" clId="{D352EF16-992E-40A6-A0D9-F62118FD3315}" dt="2024-03-27T14:37:52.556" v="1479" actId="164"/>
          <ac:picMkLst>
            <pc:docMk/>
            <pc:sldMk cId="3622021395" sldId="299"/>
            <ac:picMk id="23" creationId="{686C82F8-EAB0-2411-12EE-30D72FB730A6}"/>
          </ac:picMkLst>
        </pc:picChg>
        <pc:picChg chg="add mod">
          <ac:chgData name="Toor, Rogier van" userId="690b9070-611e-4e29-9eba-52948339c8dc" providerId="ADAL" clId="{D352EF16-992E-40A6-A0D9-F62118FD3315}" dt="2024-03-27T14:37:52.556" v="1479" actId="164"/>
          <ac:picMkLst>
            <pc:docMk/>
            <pc:sldMk cId="3622021395" sldId="299"/>
            <ac:picMk id="24" creationId="{B06E2E35-4648-0E7C-B28A-0EA2616BDB55}"/>
          </ac:picMkLst>
        </pc:picChg>
        <pc:picChg chg="add mod">
          <ac:chgData name="Toor, Rogier van" userId="690b9070-611e-4e29-9eba-52948339c8dc" providerId="ADAL" clId="{D352EF16-992E-40A6-A0D9-F62118FD3315}" dt="2024-03-27T14:37:52.556" v="1479" actId="164"/>
          <ac:picMkLst>
            <pc:docMk/>
            <pc:sldMk cId="3622021395" sldId="299"/>
            <ac:picMk id="25" creationId="{2B637A30-01F7-5BC9-0B51-94C58E1889FF}"/>
          </ac:picMkLst>
        </pc:picChg>
        <pc:picChg chg="add mod">
          <ac:chgData name="Toor, Rogier van" userId="690b9070-611e-4e29-9eba-52948339c8dc" providerId="ADAL" clId="{D352EF16-992E-40A6-A0D9-F62118FD3315}" dt="2024-03-27T14:37:52.556" v="1479" actId="164"/>
          <ac:picMkLst>
            <pc:docMk/>
            <pc:sldMk cId="3622021395" sldId="299"/>
            <ac:picMk id="26" creationId="{E11FBF1C-9491-CF4F-F733-609F011B95B7}"/>
          </ac:picMkLst>
        </pc:picChg>
      </pc:sldChg>
      <pc:sldChg chg="delSp modSp add mod">
        <pc:chgData name="Toor, Rogier van" userId="690b9070-611e-4e29-9eba-52948339c8dc" providerId="ADAL" clId="{D352EF16-992E-40A6-A0D9-F62118FD3315}" dt="2024-03-27T15:39:12.376" v="1824" actId="478"/>
        <pc:sldMkLst>
          <pc:docMk/>
          <pc:sldMk cId="3391376749" sldId="300"/>
        </pc:sldMkLst>
        <pc:spChg chg="del">
          <ac:chgData name="Toor, Rogier van" userId="690b9070-611e-4e29-9eba-52948339c8dc" providerId="ADAL" clId="{D352EF16-992E-40A6-A0D9-F62118FD3315}" dt="2024-03-27T15:39:07.911" v="1817" actId="478"/>
          <ac:spMkLst>
            <pc:docMk/>
            <pc:sldMk cId="3391376749" sldId="300"/>
            <ac:spMk id="16" creationId="{9313D7FE-8E83-D1FE-5902-DFAB4632802B}"/>
          </ac:spMkLst>
        </pc:spChg>
        <pc:spChg chg="del">
          <ac:chgData name="Toor, Rogier van" userId="690b9070-611e-4e29-9eba-52948339c8dc" providerId="ADAL" clId="{D352EF16-992E-40A6-A0D9-F62118FD3315}" dt="2024-03-27T15:39:09.517" v="1820" actId="478"/>
          <ac:spMkLst>
            <pc:docMk/>
            <pc:sldMk cId="3391376749" sldId="300"/>
            <ac:spMk id="28" creationId="{9C0D8E41-40E2-C674-4D3E-B5CAD9453D24}"/>
          </ac:spMkLst>
        </pc:spChg>
        <pc:spChg chg="del mod">
          <ac:chgData name="Toor, Rogier van" userId="690b9070-611e-4e29-9eba-52948339c8dc" providerId="ADAL" clId="{D352EF16-992E-40A6-A0D9-F62118FD3315}" dt="2024-03-27T15:39:05.448" v="1814" actId="478"/>
          <ac:spMkLst>
            <pc:docMk/>
            <pc:sldMk cId="3391376749" sldId="300"/>
            <ac:spMk id="37" creationId="{22B16352-B58D-22A9-CB0C-DFB6DB921702}"/>
          </ac:spMkLst>
        </pc:spChg>
        <pc:spChg chg="del mod">
          <ac:chgData name="Toor, Rogier van" userId="690b9070-611e-4e29-9eba-52948339c8dc" providerId="ADAL" clId="{D352EF16-992E-40A6-A0D9-F62118FD3315}" dt="2024-03-27T15:39:12.376" v="1824" actId="478"/>
          <ac:spMkLst>
            <pc:docMk/>
            <pc:sldMk cId="3391376749" sldId="300"/>
            <ac:spMk id="38" creationId="{3C2CA34D-F992-641B-C513-97DD750C9D52}"/>
          </ac:spMkLst>
        </pc:spChg>
        <pc:spChg chg="del mod">
          <ac:chgData name="Toor, Rogier van" userId="690b9070-611e-4e29-9eba-52948339c8dc" providerId="ADAL" clId="{D352EF16-992E-40A6-A0D9-F62118FD3315}" dt="2024-03-27T15:39:10.986" v="1822" actId="478"/>
          <ac:spMkLst>
            <pc:docMk/>
            <pc:sldMk cId="3391376749" sldId="300"/>
            <ac:spMk id="39" creationId="{CE4A93BB-499D-6E0D-ECD6-4A857D448C7D}"/>
          </ac:spMkLst>
        </pc:spChg>
        <pc:grpChg chg="del mod">
          <ac:chgData name="Toor, Rogier van" userId="690b9070-611e-4e29-9eba-52948339c8dc" providerId="ADAL" clId="{D352EF16-992E-40A6-A0D9-F62118FD3315}" dt="2024-03-27T15:39:07.177" v="1816" actId="478"/>
          <ac:grpSpMkLst>
            <pc:docMk/>
            <pc:sldMk cId="3391376749" sldId="300"/>
            <ac:grpSpMk id="18" creationId="{7ADF2676-6AF3-6A47-794C-FA40974C6A91}"/>
          </ac:grpSpMkLst>
        </pc:grpChg>
        <pc:grpChg chg="del">
          <ac:chgData name="Toor, Rogier van" userId="690b9070-611e-4e29-9eba-52948339c8dc" providerId="ADAL" clId="{D352EF16-992E-40A6-A0D9-F62118FD3315}" dt="2024-03-27T15:39:08.377" v="1818" actId="478"/>
          <ac:grpSpMkLst>
            <pc:docMk/>
            <pc:sldMk cId="3391376749" sldId="300"/>
            <ac:grpSpMk id="20" creationId="{40140CA8-C594-0AD3-130F-149EE8822E14}"/>
          </ac:grpSpMkLst>
        </pc:grpChg>
        <pc:grpChg chg="del">
          <ac:chgData name="Toor, Rogier van" userId="690b9070-611e-4e29-9eba-52948339c8dc" providerId="ADAL" clId="{D352EF16-992E-40A6-A0D9-F62118FD3315}" dt="2024-03-27T15:39:09.011" v="1819" actId="478"/>
          <ac:grpSpMkLst>
            <pc:docMk/>
            <pc:sldMk cId="3391376749" sldId="300"/>
            <ac:grpSpMk id="27" creationId="{F4A35E9C-1F3E-4A2C-DCB4-F12B32F7D1A5}"/>
          </ac:grpSpMkLst>
        </pc:grpChg>
        <pc:picChg chg="del">
          <ac:chgData name="Toor, Rogier van" userId="690b9070-611e-4e29-9eba-52948339c8dc" providerId="ADAL" clId="{D352EF16-992E-40A6-A0D9-F62118FD3315}" dt="2024-03-27T15:39:03.682" v="1812" actId="478"/>
          <ac:picMkLst>
            <pc:docMk/>
            <pc:sldMk cId="3391376749" sldId="300"/>
            <ac:picMk id="11" creationId="{A6701E23-5D43-05BC-0DC2-FCC4F4E10A5C}"/>
          </ac:picMkLst>
        </pc:picChg>
      </pc:sldChg>
      <pc:sldChg chg="addSp delSp modSp add mod">
        <pc:chgData name="Toor, Rogier van" userId="690b9070-611e-4e29-9eba-52948339c8dc" providerId="ADAL" clId="{D352EF16-992E-40A6-A0D9-F62118FD3315}" dt="2024-03-27T15:53:58.383" v="2002" actId="1076"/>
        <pc:sldMkLst>
          <pc:docMk/>
          <pc:sldMk cId="1587997876" sldId="301"/>
        </pc:sldMkLst>
        <pc:spChg chg="del">
          <ac:chgData name="Toor, Rogier van" userId="690b9070-611e-4e29-9eba-52948339c8dc" providerId="ADAL" clId="{D352EF16-992E-40A6-A0D9-F62118FD3315}" dt="2024-03-27T15:39:15.714" v="1825" actId="478"/>
          <ac:spMkLst>
            <pc:docMk/>
            <pc:sldMk cId="1587997876" sldId="301"/>
            <ac:spMk id="8" creationId="{F272E873-AE3C-D722-2CB7-23379A7AA14E}"/>
          </ac:spMkLst>
        </pc:spChg>
        <pc:spChg chg="add mod">
          <ac:chgData name="Toor, Rogier van" userId="690b9070-611e-4e29-9eba-52948339c8dc" providerId="ADAL" clId="{D352EF16-992E-40A6-A0D9-F62118FD3315}" dt="2024-03-27T15:53:58.383" v="2002" actId="1076"/>
          <ac:spMkLst>
            <pc:docMk/>
            <pc:sldMk cId="1587997876" sldId="301"/>
            <ac:spMk id="9" creationId="{892B63BF-1C72-2EFE-6AFE-447E5604F910}"/>
          </ac:spMkLst>
        </pc:spChg>
        <pc:spChg chg="del">
          <ac:chgData name="Toor, Rogier van" userId="690b9070-611e-4e29-9eba-52948339c8dc" providerId="ADAL" clId="{D352EF16-992E-40A6-A0D9-F62118FD3315}" dt="2024-03-27T15:39:28.436" v="1863" actId="478"/>
          <ac:spMkLst>
            <pc:docMk/>
            <pc:sldMk cId="1587997876" sldId="301"/>
            <ac:spMk id="16" creationId="{9313D7FE-8E83-D1FE-5902-DFAB4632802B}"/>
          </ac:spMkLst>
        </pc:spChg>
        <pc:spChg chg="del">
          <ac:chgData name="Toor, Rogier van" userId="690b9070-611e-4e29-9eba-52948339c8dc" providerId="ADAL" clId="{D352EF16-992E-40A6-A0D9-F62118FD3315}" dt="2024-03-27T15:39:28.436" v="1863" actId="478"/>
          <ac:spMkLst>
            <pc:docMk/>
            <pc:sldMk cId="1587997876" sldId="301"/>
            <ac:spMk id="28" creationId="{9C0D8E41-40E2-C674-4D3E-B5CAD9453D24}"/>
          </ac:spMkLst>
        </pc:spChg>
        <pc:spChg chg="del">
          <ac:chgData name="Toor, Rogier van" userId="690b9070-611e-4e29-9eba-52948339c8dc" providerId="ADAL" clId="{D352EF16-992E-40A6-A0D9-F62118FD3315}" dt="2024-03-27T15:39:18.183" v="1827" actId="478"/>
          <ac:spMkLst>
            <pc:docMk/>
            <pc:sldMk cId="1587997876" sldId="301"/>
            <ac:spMk id="36" creationId="{9C657140-4D4C-6992-BDDC-C32DB751049B}"/>
          </ac:spMkLst>
        </pc:spChg>
        <pc:spChg chg="mod">
          <ac:chgData name="Toor, Rogier van" userId="690b9070-611e-4e29-9eba-52948339c8dc" providerId="ADAL" clId="{D352EF16-992E-40A6-A0D9-F62118FD3315}" dt="2024-03-27T15:39:25.210" v="1862" actId="1035"/>
          <ac:spMkLst>
            <pc:docMk/>
            <pc:sldMk cId="1587997876" sldId="301"/>
            <ac:spMk id="37" creationId="{22B16352-B58D-22A9-CB0C-DFB6DB921702}"/>
          </ac:spMkLst>
        </pc:spChg>
        <pc:spChg chg="del">
          <ac:chgData name="Toor, Rogier van" userId="690b9070-611e-4e29-9eba-52948339c8dc" providerId="ADAL" clId="{D352EF16-992E-40A6-A0D9-F62118FD3315}" dt="2024-03-27T15:39:28.436" v="1863" actId="478"/>
          <ac:spMkLst>
            <pc:docMk/>
            <pc:sldMk cId="1587997876" sldId="301"/>
            <ac:spMk id="38" creationId="{3C2CA34D-F992-641B-C513-97DD750C9D52}"/>
          </ac:spMkLst>
        </pc:spChg>
        <pc:spChg chg="del">
          <ac:chgData name="Toor, Rogier van" userId="690b9070-611e-4e29-9eba-52948339c8dc" providerId="ADAL" clId="{D352EF16-992E-40A6-A0D9-F62118FD3315}" dt="2024-03-27T15:39:28.436" v="1863" actId="478"/>
          <ac:spMkLst>
            <pc:docMk/>
            <pc:sldMk cId="1587997876" sldId="301"/>
            <ac:spMk id="39" creationId="{CE4A93BB-499D-6E0D-ECD6-4A857D448C7D}"/>
          </ac:spMkLst>
        </pc:spChg>
        <pc:grpChg chg="del">
          <ac:chgData name="Toor, Rogier van" userId="690b9070-611e-4e29-9eba-52948339c8dc" providerId="ADAL" clId="{D352EF16-992E-40A6-A0D9-F62118FD3315}" dt="2024-03-27T15:39:16.384" v="1826" actId="478"/>
          <ac:grpSpMkLst>
            <pc:docMk/>
            <pc:sldMk cId="1587997876" sldId="301"/>
            <ac:grpSpMk id="3" creationId="{EBD9EE91-E004-69BE-3855-45B197E6BC53}"/>
          </ac:grpSpMkLst>
        </pc:grpChg>
        <pc:grpChg chg="mod">
          <ac:chgData name="Toor, Rogier van" userId="690b9070-611e-4e29-9eba-52948339c8dc" providerId="ADAL" clId="{D352EF16-992E-40A6-A0D9-F62118FD3315}" dt="2024-03-27T15:39:25.210" v="1862" actId="1035"/>
          <ac:grpSpMkLst>
            <pc:docMk/>
            <pc:sldMk cId="1587997876" sldId="301"/>
            <ac:grpSpMk id="18" creationId="{7ADF2676-6AF3-6A47-794C-FA40974C6A91}"/>
          </ac:grpSpMkLst>
        </pc:grpChg>
        <pc:grpChg chg="del">
          <ac:chgData name="Toor, Rogier van" userId="690b9070-611e-4e29-9eba-52948339c8dc" providerId="ADAL" clId="{D352EF16-992E-40A6-A0D9-F62118FD3315}" dt="2024-03-27T15:39:28.436" v="1863" actId="478"/>
          <ac:grpSpMkLst>
            <pc:docMk/>
            <pc:sldMk cId="1587997876" sldId="301"/>
            <ac:grpSpMk id="20" creationId="{40140CA8-C594-0AD3-130F-149EE8822E14}"/>
          </ac:grpSpMkLst>
        </pc:grpChg>
        <pc:grpChg chg="del">
          <ac:chgData name="Toor, Rogier van" userId="690b9070-611e-4e29-9eba-52948339c8dc" providerId="ADAL" clId="{D352EF16-992E-40A6-A0D9-F62118FD3315}" dt="2024-03-27T15:39:28.436" v="1863" actId="478"/>
          <ac:grpSpMkLst>
            <pc:docMk/>
            <pc:sldMk cId="1587997876" sldId="301"/>
            <ac:grpSpMk id="27" creationId="{F4A35E9C-1F3E-4A2C-DCB4-F12B32F7D1A5}"/>
          </ac:grpSpMkLst>
        </pc:grpChg>
        <pc:picChg chg="mod">
          <ac:chgData name="Toor, Rogier van" userId="690b9070-611e-4e29-9eba-52948339c8dc" providerId="ADAL" clId="{D352EF16-992E-40A6-A0D9-F62118FD3315}" dt="2024-03-27T15:39:25.210" v="1862" actId="1035"/>
          <ac:picMkLst>
            <pc:docMk/>
            <pc:sldMk cId="1587997876" sldId="301"/>
            <ac:picMk id="11" creationId="{A6701E23-5D43-05BC-0DC2-FCC4F4E10A5C}"/>
          </ac:picMkLst>
        </pc:picChg>
      </pc:sldChg>
      <pc:sldChg chg="addSp delSp modSp add mod">
        <pc:chgData name="Toor, Rogier van" userId="690b9070-611e-4e29-9eba-52948339c8dc" providerId="ADAL" clId="{D352EF16-992E-40A6-A0D9-F62118FD3315}" dt="2024-03-27T15:43:12.089" v="1982" actId="1076"/>
        <pc:sldMkLst>
          <pc:docMk/>
          <pc:sldMk cId="2939462436" sldId="302"/>
        </pc:sldMkLst>
        <pc:spChg chg="add mod">
          <ac:chgData name="Toor, Rogier van" userId="690b9070-611e-4e29-9eba-52948339c8dc" providerId="ADAL" clId="{D352EF16-992E-40A6-A0D9-F62118FD3315}" dt="2024-03-27T15:42:52.663" v="1980" actId="207"/>
          <ac:spMkLst>
            <pc:docMk/>
            <pc:sldMk cId="2939462436" sldId="302"/>
            <ac:spMk id="6" creationId="{032C3946-07A5-1A75-3C50-4CA98695D49D}"/>
          </ac:spMkLst>
        </pc:spChg>
        <pc:spChg chg="del">
          <ac:chgData name="Toor, Rogier van" userId="690b9070-611e-4e29-9eba-52948339c8dc" providerId="ADAL" clId="{D352EF16-992E-40A6-A0D9-F62118FD3315}" dt="2024-03-27T15:39:35.810" v="1864" actId="478"/>
          <ac:spMkLst>
            <pc:docMk/>
            <pc:sldMk cId="2939462436" sldId="302"/>
            <ac:spMk id="8" creationId="{F272E873-AE3C-D722-2CB7-23379A7AA14E}"/>
          </ac:spMkLst>
        </pc:spChg>
        <pc:spChg chg="add mod">
          <ac:chgData name="Toor, Rogier van" userId="690b9070-611e-4e29-9eba-52948339c8dc" providerId="ADAL" clId="{D352EF16-992E-40A6-A0D9-F62118FD3315}" dt="2024-03-27T15:43:12.089" v="1982" actId="1076"/>
          <ac:spMkLst>
            <pc:docMk/>
            <pc:sldMk cId="2939462436" sldId="302"/>
            <ac:spMk id="9" creationId="{3B8038CD-EC97-EFEF-1ABB-7508A9393649}"/>
          </ac:spMkLst>
        </pc:spChg>
        <pc:spChg chg="add del mod">
          <ac:chgData name="Toor, Rogier van" userId="690b9070-611e-4e29-9eba-52948339c8dc" providerId="ADAL" clId="{D352EF16-992E-40A6-A0D9-F62118FD3315}" dt="2024-03-27T15:39:53.745" v="1871" actId="1035"/>
          <ac:spMkLst>
            <pc:docMk/>
            <pc:sldMk cId="2939462436" sldId="302"/>
            <ac:spMk id="16" creationId="{9313D7FE-8E83-D1FE-5902-DFAB4632802B}"/>
          </ac:spMkLst>
        </pc:spChg>
        <pc:spChg chg="del">
          <ac:chgData name="Toor, Rogier van" userId="690b9070-611e-4e29-9eba-52948339c8dc" providerId="ADAL" clId="{D352EF16-992E-40A6-A0D9-F62118FD3315}" dt="2024-03-27T15:39:48.197" v="1868" actId="478"/>
          <ac:spMkLst>
            <pc:docMk/>
            <pc:sldMk cId="2939462436" sldId="302"/>
            <ac:spMk id="28" creationId="{9C0D8E41-40E2-C674-4D3E-B5CAD9453D24}"/>
          </ac:spMkLst>
        </pc:spChg>
        <pc:spChg chg="del">
          <ac:chgData name="Toor, Rogier van" userId="690b9070-611e-4e29-9eba-52948339c8dc" providerId="ADAL" clId="{D352EF16-992E-40A6-A0D9-F62118FD3315}" dt="2024-03-27T15:39:35.810" v="1864" actId="478"/>
          <ac:spMkLst>
            <pc:docMk/>
            <pc:sldMk cId="2939462436" sldId="302"/>
            <ac:spMk id="36" creationId="{9C657140-4D4C-6992-BDDC-C32DB751049B}"/>
          </ac:spMkLst>
        </pc:spChg>
        <pc:spChg chg="del">
          <ac:chgData name="Toor, Rogier van" userId="690b9070-611e-4e29-9eba-52948339c8dc" providerId="ADAL" clId="{D352EF16-992E-40A6-A0D9-F62118FD3315}" dt="2024-03-27T15:39:35.810" v="1864" actId="478"/>
          <ac:spMkLst>
            <pc:docMk/>
            <pc:sldMk cId="2939462436" sldId="302"/>
            <ac:spMk id="37" creationId="{22B16352-B58D-22A9-CB0C-DFB6DB921702}"/>
          </ac:spMkLst>
        </pc:spChg>
        <pc:spChg chg="add del mod">
          <ac:chgData name="Toor, Rogier van" userId="690b9070-611e-4e29-9eba-52948339c8dc" providerId="ADAL" clId="{D352EF16-992E-40A6-A0D9-F62118FD3315}" dt="2024-03-27T15:39:53.745" v="1871" actId="1035"/>
          <ac:spMkLst>
            <pc:docMk/>
            <pc:sldMk cId="2939462436" sldId="302"/>
            <ac:spMk id="38" creationId="{3C2CA34D-F992-641B-C513-97DD750C9D52}"/>
          </ac:spMkLst>
        </pc:spChg>
        <pc:spChg chg="del">
          <ac:chgData name="Toor, Rogier van" userId="690b9070-611e-4e29-9eba-52948339c8dc" providerId="ADAL" clId="{D352EF16-992E-40A6-A0D9-F62118FD3315}" dt="2024-03-27T15:39:48.197" v="1868" actId="478"/>
          <ac:spMkLst>
            <pc:docMk/>
            <pc:sldMk cId="2939462436" sldId="302"/>
            <ac:spMk id="39" creationId="{CE4A93BB-499D-6E0D-ECD6-4A857D448C7D}"/>
          </ac:spMkLst>
        </pc:spChg>
        <pc:grpChg chg="del">
          <ac:chgData name="Toor, Rogier van" userId="690b9070-611e-4e29-9eba-52948339c8dc" providerId="ADAL" clId="{D352EF16-992E-40A6-A0D9-F62118FD3315}" dt="2024-03-27T15:39:35.810" v="1864" actId="478"/>
          <ac:grpSpMkLst>
            <pc:docMk/>
            <pc:sldMk cId="2939462436" sldId="302"/>
            <ac:grpSpMk id="3" creationId="{EBD9EE91-E004-69BE-3855-45B197E6BC53}"/>
          </ac:grpSpMkLst>
        </pc:grpChg>
        <pc:grpChg chg="del">
          <ac:chgData name="Toor, Rogier van" userId="690b9070-611e-4e29-9eba-52948339c8dc" providerId="ADAL" clId="{D352EF16-992E-40A6-A0D9-F62118FD3315}" dt="2024-03-27T15:39:35.810" v="1864" actId="478"/>
          <ac:grpSpMkLst>
            <pc:docMk/>
            <pc:sldMk cId="2939462436" sldId="302"/>
            <ac:grpSpMk id="18" creationId="{7ADF2676-6AF3-6A47-794C-FA40974C6A91}"/>
          </ac:grpSpMkLst>
        </pc:grpChg>
        <pc:grpChg chg="add del mod">
          <ac:chgData name="Toor, Rogier van" userId="690b9070-611e-4e29-9eba-52948339c8dc" providerId="ADAL" clId="{D352EF16-992E-40A6-A0D9-F62118FD3315}" dt="2024-03-27T15:39:53.745" v="1871" actId="1035"/>
          <ac:grpSpMkLst>
            <pc:docMk/>
            <pc:sldMk cId="2939462436" sldId="302"/>
            <ac:grpSpMk id="20" creationId="{40140CA8-C594-0AD3-130F-149EE8822E14}"/>
          </ac:grpSpMkLst>
        </pc:grpChg>
        <pc:grpChg chg="del">
          <ac:chgData name="Toor, Rogier van" userId="690b9070-611e-4e29-9eba-52948339c8dc" providerId="ADAL" clId="{D352EF16-992E-40A6-A0D9-F62118FD3315}" dt="2024-03-27T15:39:48.197" v="1868" actId="478"/>
          <ac:grpSpMkLst>
            <pc:docMk/>
            <pc:sldMk cId="2939462436" sldId="302"/>
            <ac:grpSpMk id="27" creationId="{F4A35E9C-1F3E-4A2C-DCB4-F12B32F7D1A5}"/>
          </ac:grpSpMkLst>
        </pc:grpChg>
        <pc:picChg chg="del">
          <ac:chgData name="Toor, Rogier van" userId="690b9070-611e-4e29-9eba-52948339c8dc" providerId="ADAL" clId="{D352EF16-992E-40A6-A0D9-F62118FD3315}" dt="2024-03-27T15:39:35.810" v="1864" actId="478"/>
          <ac:picMkLst>
            <pc:docMk/>
            <pc:sldMk cId="2939462436" sldId="302"/>
            <ac:picMk id="11" creationId="{A6701E23-5D43-05BC-0DC2-FCC4F4E10A5C}"/>
          </ac:picMkLst>
        </pc:picChg>
      </pc:sldChg>
    </pc:docChg>
  </pc:docChgLst>
  <pc:docChgLst>
    <pc:chgData name="Toor, Rogier van" userId="690b9070-611e-4e29-9eba-52948339c8dc" providerId="ADAL" clId="{7A8BBB5A-0DF2-48DC-80A3-3AAF133DB532}"/>
    <pc:docChg chg="modSld">
      <pc:chgData name="Toor, Rogier van" userId="690b9070-611e-4e29-9eba-52948339c8dc" providerId="ADAL" clId="{7A8BBB5A-0DF2-48DC-80A3-3AAF133DB532}" dt="2024-09-12T09:46:21.374" v="1" actId="729"/>
      <pc:docMkLst>
        <pc:docMk/>
      </pc:docMkLst>
      <pc:sldChg chg="modSp mod">
        <pc:chgData name="Toor, Rogier van" userId="690b9070-611e-4e29-9eba-52948339c8dc" providerId="ADAL" clId="{7A8BBB5A-0DF2-48DC-80A3-3AAF133DB532}" dt="2024-09-10T07:52:03.317" v="0"/>
        <pc:sldMkLst>
          <pc:docMk/>
          <pc:sldMk cId="3738108410" sldId="267"/>
        </pc:sldMkLst>
        <pc:spChg chg="mod">
          <ac:chgData name="Toor, Rogier van" userId="690b9070-611e-4e29-9eba-52948339c8dc" providerId="ADAL" clId="{7A8BBB5A-0DF2-48DC-80A3-3AAF133DB532}" dt="2024-09-10T07:52:03.317" v="0"/>
          <ac:spMkLst>
            <pc:docMk/>
            <pc:sldMk cId="3738108410" sldId="267"/>
            <ac:spMk id="4" creationId="{D351EF6E-CE02-4878-9219-200C8E57B728}"/>
          </ac:spMkLst>
        </pc:spChg>
      </pc:sldChg>
      <pc:sldChg chg="mod modShow">
        <pc:chgData name="Toor, Rogier van" userId="690b9070-611e-4e29-9eba-52948339c8dc" providerId="ADAL" clId="{7A8BBB5A-0DF2-48DC-80A3-3AAF133DB532}" dt="2024-09-12T09:46:21.374" v="1" actId="729"/>
        <pc:sldMkLst>
          <pc:docMk/>
          <pc:sldMk cId="984569123" sldId="294"/>
        </pc:sldMkLst>
      </pc:sldChg>
    </pc:docChg>
  </pc:docChgLst>
  <pc:docChgLst>
    <pc:chgData name="Toor, Rogier van" userId="690b9070-611e-4e29-9eba-52948339c8dc" providerId="ADAL" clId="{2F203097-3BD3-4B77-A943-43FB93F73293}"/>
    <pc:docChg chg="undo custSel addSld delSld modSld sldOrd">
      <pc:chgData name="Toor, Rogier van" userId="690b9070-611e-4e29-9eba-52948339c8dc" providerId="ADAL" clId="{2F203097-3BD3-4B77-A943-43FB93F73293}" dt="2024-08-05T12:47:14.032" v="335" actId="1076"/>
      <pc:docMkLst>
        <pc:docMk/>
      </pc:docMkLst>
      <pc:sldChg chg="modSp add del mod">
        <pc:chgData name="Toor, Rogier van" userId="690b9070-611e-4e29-9eba-52948339c8dc" providerId="ADAL" clId="{2F203097-3BD3-4B77-A943-43FB93F73293}" dt="2024-08-01T14:31:25.874" v="259" actId="47"/>
        <pc:sldMkLst>
          <pc:docMk/>
          <pc:sldMk cId="3399975978" sldId="269"/>
        </pc:sldMkLst>
        <pc:spChg chg="mod">
          <ac:chgData name="Toor, Rogier van" userId="690b9070-611e-4e29-9eba-52948339c8dc" providerId="ADAL" clId="{2F203097-3BD3-4B77-A943-43FB93F73293}" dt="2024-08-01T14:29:38.143" v="254" actId="6549"/>
          <ac:spMkLst>
            <pc:docMk/>
            <pc:sldMk cId="3399975978" sldId="269"/>
            <ac:spMk id="7" creationId="{79FBC199-6A22-5B6B-51D0-BD7179FC98A6}"/>
          </ac:spMkLst>
        </pc:spChg>
      </pc:sldChg>
      <pc:sldChg chg="addSp modSp mod">
        <pc:chgData name="Toor, Rogier van" userId="690b9070-611e-4e29-9eba-52948339c8dc" providerId="ADAL" clId="{2F203097-3BD3-4B77-A943-43FB93F73293}" dt="2024-08-01T14:37:23.046" v="270" actId="207"/>
        <pc:sldMkLst>
          <pc:docMk/>
          <pc:sldMk cId="1691653183" sldId="291"/>
        </pc:sldMkLst>
        <pc:spChg chg="mod">
          <ac:chgData name="Toor, Rogier van" userId="690b9070-611e-4e29-9eba-52948339c8dc" providerId="ADAL" clId="{2F203097-3BD3-4B77-A943-43FB93F73293}" dt="2024-07-19T12:49:35.241" v="28" actId="20577"/>
          <ac:spMkLst>
            <pc:docMk/>
            <pc:sldMk cId="1691653183" sldId="291"/>
            <ac:spMk id="2" creationId="{8100DF76-C318-F24E-BDA2-6B42A090EDBD}"/>
          </ac:spMkLst>
        </pc:spChg>
        <pc:spChg chg="add mod">
          <ac:chgData name="Toor, Rogier van" userId="690b9070-611e-4e29-9eba-52948339c8dc" providerId="ADAL" clId="{2F203097-3BD3-4B77-A943-43FB93F73293}" dt="2024-08-01T14:37:23.046" v="270" actId="207"/>
          <ac:spMkLst>
            <pc:docMk/>
            <pc:sldMk cId="1691653183" sldId="291"/>
            <ac:spMk id="3" creationId="{6D0021FA-0899-E0D9-8DF5-8262D3AF3B7C}"/>
          </ac:spMkLst>
        </pc:spChg>
        <pc:spChg chg="mod">
          <ac:chgData name="Toor, Rogier van" userId="690b9070-611e-4e29-9eba-52948339c8dc" providerId="ADAL" clId="{2F203097-3BD3-4B77-A943-43FB93F73293}" dt="2024-07-19T12:50:05.631" v="31"/>
          <ac:spMkLst>
            <pc:docMk/>
            <pc:sldMk cId="1691653183" sldId="291"/>
            <ac:spMk id="7" creationId="{79FBC199-6A22-5B6B-51D0-BD7179FC98A6}"/>
          </ac:spMkLst>
        </pc:spChg>
      </pc:sldChg>
      <pc:sldChg chg="addSp modSp mod ord">
        <pc:chgData name="Toor, Rogier van" userId="690b9070-611e-4e29-9eba-52948339c8dc" providerId="ADAL" clId="{2F203097-3BD3-4B77-A943-43FB93F73293}" dt="2024-08-01T14:32:27.097" v="266"/>
        <pc:sldMkLst>
          <pc:docMk/>
          <pc:sldMk cId="1538440334" sldId="293"/>
        </pc:sldMkLst>
        <pc:spChg chg="add mod">
          <ac:chgData name="Toor, Rogier van" userId="690b9070-611e-4e29-9eba-52948339c8dc" providerId="ADAL" clId="{2F203097-3BD3-4B77-A943-43FB93F73293}" dt="2024-08-01T14:32:10.989" v="264" actId="1076"/>
          <ac:spMkLst>
            <pc:docMk/>
            <pc:sldMk cId="1538440334" sldId="293"/>
            <ac:spMk id="3" creationId="{993D7EB8-A716-493D-8048-5361833A5B4D}"/>
          </ac:spMkLst>
        </pc:spChg>
        <pc:spChg chg="mod">
          <ac:chgData name="Toor, Rogier van" userId="690b9070-611e-4e29-9eba-52948339c8dc" providerId="ADAL" clId="{2F203097-3BD3-4B77-A943-43FB93F73293}" dt="2024-08-01T14:31:33.580" v="261" actId="20577"/>
          <ac:spMkLst>
            <pc:docMk/>
            <pc:sldMk cId="1538440334" sldId="293"/>
            <ac:spMk id="7" creationId="{79FBC199-6A22-5B6B-51D0-BD7179FC98A6}"/>
          </ac:spMkLst>
        </pc:spChg>
      </pc:sldChg>
      <pc:sldChg chg="modSp mod">
        <pc:chgData name="Toor, Rogier van" userId="690b9070-611e-4e29-9eba-52948339c8dc" providerId="ADAL" clId="{2F203097-3BD3-4B77-A943-43FB93F73293}" dt="2024-08-01T14:38:44.415" v="303" actId="20577"/>
        <pc:sldMkLst>
          <pc:docMk/>
          <pc:sldMk cId="3046889227" sldId="298"/>
        </pc:sldMkLst>
        <pc:spChg chg="mod">
          <ac:chgData name="Toor, Rogier van" userId="690b9070-611e-4e29-9eba-52948339c8dc" providerId="ADAL" clId="{2F203097-3BD3-4B77-A943-43FB93F73293}" dt="2024-07-19T12:51:23.134" v="73" actId="20577"/>
          <ac:spMkLst>
            <pc:docMk/>
            <pc:sldMk cId="3046889227" sldId="298"/>
            <ac:spMk id="2" creationId="{8100DF76-C318-F24E-BDA2-6B42A090EDBD}"/>
          </ac:spMkLst>
        </pc:spChg>
        <pc:spChg chg="mod">
          <ac:chgData name="Toor, Rogier van" userId="690b9070-611e-4e29-9eba-52948339c8dc" providerId="ADAL" clId="{2F203097-3BD3-4B77-A943-43FB93F73293}" dt="2024-08-01T14:38:44.415" v="303" actId="20577"/>
          <ac:spMkLst>
            <pc:docMk/>
            <pc:sldMk cId="3046889227" sldId="298"/>
            <ac:spMk id="7" creationId="{79FBC199-6A22-5B6B-51D0-BD7179FC98A6}"/>
          </ac:spMkLst>
        </pc:spChg>
      </pc:sldChg>
      <pc:sldChg chg="addSp modSp mod">
        <pc:chgData name="Toor, Rogier van" userId="690b9070-611e-4e29-9eba-52948339c8dc" providerId="ADAL" clId="{2F203097-3BD3-4B77-A943-43FB93F73293}" dt="2024-07-19T12:55:05.741" v="211" actId="20577"/>
        <pc:sldMkLst>
          <pc:docMk/>
          <pc:sldMk cId="3391376749" sldId="300"/>
        </pc:sldMkLst>
        <pc:spChg chg="add mod">
          <ac:chgData name="Toor, Rogier van" userId="690b9070-611e-4e29-9eba-52948339c8dc" providerId="ADAL" clId="{2F203097-3BD3-4B77-A943-43FB93F73293}" dt="2024-07-19T12:55:05.741" v="211" actId="20577"/>
          <ac:spMkLst>
            <pc:docMk/>
            <pc:sldMk cId="3391376749" sldId="300"/>
            <ac:spMk id="6" creationId="{E2304F46-338A-4D92-A4A5-FA0C29067696}"/>
          </ac:spMkLst>
        </pc:spChg>
      </pc:sldChg>
      <pc:sldChg chg="addSp delSp modSp mod">
        <pc:chgData name="Toor, Rogier van" userId="690b9070-611e-4e29-9eba-52948339c8dc" providerId="ADAL" clId="{2F203097-3BD3-4B77-A943-43FB93F73293}" dt="2024-07-19T12:54:41.932" v="181" actId="20577"/>
        <pc:sldMkLst>
          <pc:docMk/>
          <pc:sldMk cId="1587997876" sldId="301"/>
        </pc:sldMkLst>
        <pc:spChg chg="add mod">
          <ac:chgData name="Toor, Rogier van" userId="690b9070-611e-4e29-9eba-52948339c8dc" providerId="ADAL" clId="{2F203097-3BD3-4B77-A943-43FB93F73293}" dt="2024-07-19T12:54:41.932" v="181" actId="20577"/>
          <ac:spMkLst>
            <pc:docMk/>
            <pc:sldMk cId="1587997876" sldId="301"/>
            <ac:spMk id="3" creationId="{6D6ECEB1-D2C7-4C05-A0CA-3A8CEA1ADB77}"/>
          </ac:spMkLst>
        </pc:spChg>
        <pc:spChg chg="del mod">
          <ac:chgData name="Toor, Rogier van" userId="690b9070-611e-4e29-9eba-52948339c8dc" providerId="ADAL" clId="{2F203097-3BD3-4B77-A943-43FB93F73293}" dt="2024-07-19T12:54:29.808" v="154" actId="478"/>
          <ac:spMkLst>
            <pc:docMk/>
            <pc:sldMk cId="1587997876" sldId="301"/>
            <ac:spMk id="9" creationId="{892B63BF-1C72-2EFE-6AFE-447E5604F910}"/>
          </ac:spMkLst>
        </pc:spChg>
      </pc:sldChg>
      <pc:sldChg chg="delSp mod">
        <pc:chgData name="Toor, Rogier van" userId="690b9070-611e-4e29-9eba-52948339c8dc" providerId="ADAL" clId="{2F203097-3BD3-4B77-A943-43FB93F73293}" dt="2024-08-01T14:34:55.741" v="267" actId="478"/>
        <pc:sldMkLst>
          <pc:docMk/>
          <pc:sldMk cId="2939462436" sldId="302"/>
        </pc:sldMkLst>
        <pc:spChg chg="del">
          <ac:chgData name="Toor, Rogier van" userId="690b9070-611e-4e29-9eba-52948339c8dc" providerId="ADAL" clId="{2F203097-3BD3-4B77-A943-43FB93F73293}" dt="2024-08-01T14:34:55.741" v="267" actId="478"/>
          <ac:spMkLst>
            <pc:docMk/>
            <pc:sldMk cId="2939462436" sldId="302"/>
            <ac:spMk id="9" creationId="{3B8038CD-EC97-EFEF-1ABB-7508A9393649}"/>
          </ac:spMkLst>
        </pc:spChg>
      </pc:sldChg>
      <pc:sldChg chg="addSp delSp modSp mod">
        <pc:chgData name="Toor, Rogier van" userId="690b9070-611e-4e29-9eba-52948339c8dc" providerId="ADAL" clId="{2F203097-3BD3-4B77-A943-43FB93F73293}" dt="2024-08-01T14:37:51.550" v="274" actId="20577"/>
        <pc:sldMkLst>
          <pc:docMk/>
          <pc:sldMk cId="4054234586" sldId="303"/>
        </pc:sldMkLst>
        <pc:spChg chg="add mod">
          <ac:chgData name="Toor, Rogier van" userId="690b9070-611e-4e29-9eba-52948339c8dc" providerId="ADAL" clId="{2F203097-3BD3-4B77-A943-43FB93F73293}" dt="2024-08-01T14:37:51.550" v="274" actId="20577"/>
          <ac:spMkLst>
            <pc:docMk/>
            <pc:sldMk cId="4054234586" sldId="303"/>
            <ac:spMk id="4" creationId="{44DBD215-2870-B5B7-6C2E-B89856460FDA}"/>
          </ac:spMkLst>
        </pc:spChg>
        <pc:spChg chg="add mod">
          <ac:chgData name="Toor, Rogier van" userId="690b9070-611e-4e29-9eba-52948339c8dc" providerId="ADAL" clId="{2F203097-3BD3-4B77-A943-43FB93F73293}" dt="2024-08-01T14:37:39.937" v="271"/>
          <ac:spMkLst>
            <pc:docMk/>
            <pc:sldMk cId="4054234586" sldId="303"/>
            <ac:spMk id="5" creationId="{556487DA-EE1E-F9AD-7A4C-C04FA1C6E333}"/>
          </ac:spMkLst>
        </pc:spChg>
        <pc:spChg chg="del">
          <ac:chgData name="Toor, Rogier van" userId="690b9070-611e-4e29-9eba-52948339c8dc" providerId="ADAL" clId="{2F203097-3BD3-4B77-A943-43FB93F73293}" dt="2024-07-19T12:56:24.794" v="216" actId="478"/>
          <ac:spMkLst>
            <pc:docMk/>
            <pc:sldMk cId="4054234586" sldId="303"/>
            <ac:spMk id="6" creationId="{59C4B1A0-642C-EDA8-7D92-4D780AF6A8E8}"/>
          </ac:spMkLst>
        </pc:spChg>
        <pc:spChg chg="add del mod">
          <ac:chgData name="Toor, Rogier van" userId="690b9070-611e-4e29-9eba-52948339c8dc" providerId="ADAL" clId="{2F203097-3BD3-4B77-A943-43FB93F73293}" dt="2024-07-19T12:56:40.333" v="219" actId="478"/>
          <ac:spMkLst>
            <pc:docMk/>
            <pc:sldMk cId="4054234586" sldId="303"/>
            <ac:spMk id="7" creationId="{79FBC199-6A22-5B6B-51D0-BD7179FC98A6}"/>
          </ac:spMkLst>
        </pc:spChg>
        <pc:picChg chg="add mod">
          <ac:chgData name="Toor, Rogier van" userId="690b9070-611e-4e29-9eba-52948339c8dc" providerId="ADAL" clId="{2F203097-3BD3-4B77-A943-43FB93F73293}" dt="2024-07-19T12:59:16.165" v="248" actId="14100"/>
          <ac:picMkLst>
            <pc:docMk/>
            <pc:sldMk cId="4054234586" sldId="303"/>
            <ac:picMk id="8" creationId="{15D6A493-787D-05A2-AAAE-7CC715B967E4}"/>
          </ac:picMkLst>
        </pc:picChg>
        <pc:picChg chg="add mod">
          <ac:chgData name="Toor, Rogier van" userId="690b9070-611e-4e29-9eba-52948339c8dc" providerId="ADAL" clId="{2F203097-3BD3-4B77-A943-43FB93F73293}" dt="2024-07-19T12:59:03.158" v="245" actId="1076"/>
          <ac:picMkLst>
            <pc:docMk/>
            <pc:sldMk cId="4054234586" sldId="303"/>
            <ac:picMk id="10" creationId="{48409658-6E70-1AE8-9430-6BD19A32AE3D}"/>
          </ac:picMkLst>
        </pc:picChg>
        <pc:picChg chg="add mod">
          <ac:chgData name="Toor, Rogier van" userId="690b9070-611e-4e29-9eba-52948339c8dc" providerId="ADAL" clId="{2F203097-3BD3-4B77-A943-43FB93F73293}" dt="2024-07-19T12:59:06.203" v="247" actId="1076"/>
          <ac:picMkLst>
            <pc:docMk/>
            <pc:sldMk cId="4054234586" sldId="303"/>
            <ac:picMk id="12" creationId="{902C6C57-4A9A-2283-00DC-EA3A5C3B7EAD}"/>
          </ac:picMkLst>
        </pc:picChg>
      </pc:sldChg>
      <pc:sldChg chg="addSp delSp modSp add mod">
        <pc:chgData name="Toor, Rogier van" userId="690b9070-611e-4e29-9eba-52948339c8dc" providerId="ADAL" clId="{2F203097-3BD3-4B77-A943-43FB93F73293}" dt="2024-08-05T12:47:14.032" v="335" actId="1076"/>
        <pc:sldMkLst>
          <pc:docMk/>
          <pc:sldMk cId="3127373637" sldId="304"/>
        </pc:sldMkLst>
        <pc:spChg chg="add del mod">
          <ac:chgData name="Toor, Rogier van" userId="690b9070-611e-4e29-9eba-52948339c8dc" providerId="ADAL" clId="{2F203097-3BD3-4B77-A943-43FB93F73293}" dt="2024-08-05T12:46:57.486" v="327"/>
          <ac:spMkLst>
            <pc:docMk/>
            <pc:sldMk cId="3127373637" sldId="304"/>
            <ac:spMk id="5" creationId="{DD0258AB-3987-5693-DFD2-89FEFB3D8F91}"/>
          </ac:spMkLst>
        </pc:spChg>
        <pc:spChg chg="mod">
          <ac:chgData name="Toor, Rogier van" userId="690b9070-611e-4e29-9eba-52948339c8dc" providerId="ADAL" clId="{2F203097-3BD3-4B77-A943-43FB93F73293}" dt="2024-08-05T12:46:19.410" v="325" actId="20577"/>
          <ac:spMkLst>
            <pc:docMk/>
            <pc:sldMk cId="3127373637" sldId="304"/>
            <ac:spMk id="7" creationId="{79FBC199-6A22-5B6B-51D0-BD7179FC98A6}"/>
          </ac:spMkLst>
        </pc:spChg>
        <pc:picChg chg="add mod">
          <ac:chgData name="Toor, Rogier van" userId="690b9070-611e-4e29-9eba-52948339c8dc" providerId="ADAL" clId="{2F203097-3BD3-4B77-A943-43FB93F73293}" dt="2024-08-05T12:47:14.032" v="335" actId="1076"/>
          <ac:picMkLst>
            <pc:docMk/>
            <pc:sldMk cId="3127373637" sldId="304"/>
            <ac:picMk id="8" creationId="{464BDDC8-ED88-4C59-85BB-CDFCEDD56966}"/>
          </ac:picMkLst>
        </pc:picChg>
        <pc:picChg chg="del">
          <ac:chgData name="Toor, Rogier van" userId="690b9070-611e-4e29-9eba-52948339c8dc" providerId="ADAL" clId="{2F203097-3BD3-4B77-A943-43FB93F73293}" dt="2024-08-05T12:46:56.882" v="326" actId="478"/>
          <ac:picMkLst>
            <pc:docMk/>
            <pc:sldMk cId="3127373637" sldId="304"/>
            <ac:picMk id="9" creationId="{8AE1E9E9-14E0-B801-95C2-3808E73B4FE7}"/>
          </ac:picMkLst>
        </pc:picChg>
      </pc:sldChg>
    </pc:docChg>
  </pc:docChgLst>
  <pc:docChgLst>
    <pc:chgData name="Lucas, Bo" userId="01a4ec40-5209-4b47-b0b1-9c714597d600" providerId="ADAL" clId="{7B220676-9A37-452D-8182-7D1D48620721}"/>
    <pc:docChg chg="modSld">
      <pc:chgData name="Lucas, Bo" userId="01a4ec40-5209-4b47-b0b1-9c714597d600" providerId="ADAL" clId="{7B220676-9A37-452D-8182-7D1D48620721}" dt="2024-08-15T11:13:12.239" v="103" actId="20577"/>
      <pc:docMkLst>
        <pc:docMk/>
      </pc:docMkLst>
      <pc:sldChg chg="modSp mod">
        <pc:chgData name="Lucas, Bo" userId="01a4ec40-5209-4b47-b0b1-9c714597d600" providerId="ADAL" clId="{7B220676-9A37-452D-8182-7D1D48620721}" dt="2024-08-15T11:09:23.643" v="15" actId="20577"/>
        <pc:sldMkLst>
          <pc:docMk/>
          <pc:sldMk cId="1691653183" sldId="291"/>
        </pc:sldMkLst>
        <pc:spChg chg="mod">
          <ac:chgData name="Lucas, Bo" userId="01a4ec40-5209-4b47-b0b1-9c714597d600" providerId="ADAL" clId="{7B220676-9A37-452D-8182-7D1D48620721}" dt="2024-08-15T11:09:23.643" v="15" actId="20577"/>
          <ac:spMkLst>
            <pc:docMk/>
            <pc:sldMk cId="1691653183" sldId="291"/>
            <ac:spMk id="3" creationId="{6D0021FA-0899-E0D9-8DF5-8262D3AF3B7C}"/>
          </ac:spMkLst>
        </pc:spChg>
      </pc:sldChg>
      <pc:sldChg chg="modSp mod">
        <pc:chgData name="Lucas, Bo" userId="01a4ec40-5209-4b47-b0b1-9c714597d600" providerId="ADAL" clId="{7B220676-9A37-452D-8182-7D1D48620721}" dt="2024-08-15T11:11:13.354" v="59" actId="20577"/>
        <pc:sldMkLst>
          <pc:docMk/>
          <pc:sldMk cId="3046889227" sldId="298"/>
        </pc:sldMkLst>
        <pc:spChg chg="mod">
          <ac:chgData name="Lucas, Bo" userId="01a4ec40-5209-4b47-b0b1-9c714597d600" providerId="ADAL" clId="{7B220676-9A37-452D-8182-7D1D48620721}" dt="2024-08-15T11:10:23.753" v="35" actId="20577"/>
          <ac:spMkLst>
            <pc:docMk/>
            <pc:sldMk cId="3046889227" sldId="298"/>
            <ac:spMk id="2" creationId="{8100DF76-C318-F24E-BDA2-6B42A090EDBD}"/>
          </ac:spMkLst>
        </pc:spChg>
        <pc:spChg chg="mod">
          <ac:chgData name="Lucas, Bo" userId="01a4ec40-5209-4b47-b0b1-9c714597d600" providerId="ADAL" clId="{7B220676-9A37-452D-8182-7D1D48620721}" dt="2024-08-15T11:11:13.354" v="59" actId="20577"/>
          <ac:spMkLst>
            <pc:docMk/>
            <pc:sldMk cId="3046889227" sldId="298"/>
            <ac:spMk id="7" creationId="{79FBC199-6A22-5B6B-51D0-BD7179FC98A6}"/>
          </ac:spMkLst>
        </pc:spChg>
      </pc:sldChg>
      <pc:sldChg chg="modSp mod">
        <pc:chgData name="Lucas, Bo" userId="01a4ec40-5209-4b47-b0b1-9c714597d600" providerId="ADAL" clId="{7B220676-9A37-452D-8182-7D1D48620721}" dt="2024-08-15T11:13:12.239" v="103" actId="20577"/>
        <pc:sldMkLst>
          <pc:docMk/>
          <pc:sldMk cId="4054234586" sldId="303"/>
        </pc:sldMkLst>
        <pc:spChg chg="mod">
          <ac:chgData name="Lucas, Bo" userId="01a4ec40-5209-4b47-b0b1-9c714597d600" providerId="ADAL" clId="{7B220676-9A37-452D-8182-7D1D48620721}" dt="2024-08-15T11:13:12.239" v="103" actId="20577"/>
          <ac:spMkLst>
            <pc:docMk/>
            <pc:sldMk cId="4054234586" sldId="303"/>
            <ac:spMk id="2" creationId="{8100DF76-C318-F24E-BDA2-6B42A090EDBD}"/>
          </ac:spMkLst>
        </pc:spChg>
      </pc:sldChg>
      <pc:sldChg chg="modSp mod">
        <pc:chgData name="Lucas, Bo" userId="01a4ec40-5209-4b47-b0b1-9c714597d600" providerId="ADAL" clId="{7B220676-9A37-452D-8182-7D1D48620721}" dt="2024-08-15T11:06:17.985" v="13" actId="20577"/>
        <pc:sldMkLst>
          <pc:docMk/>
          <pc:sldMk cId="3127373637" sldId="304"/>
        </pc:sldMkLst>
        <pc:spChg chg="mod">
          <ac:chgData name="Lucas, Bo" userId="01a4ec40-5209-4b47-b0b1-9c714597d600" providerId="ADAL" clId="{7B220676-9A37-452D-8182-7D1D48620721}" dt="2024-08-15T11:06:17.985" v="13" actId="20577"/>
          <ac:spMkLst>
            <pc:docMk/>
            <pc:sldMk cId="3127373637" sldId="304"/>
            <ac:spMk id="7" creationId="{79FBC199-6A22-5B6B-51D0-BD7179FC98A6}"/>
          </ac:spMkLst>
        </pc:spChg>
      </pc:sldChg>
    </pc:docChg>
  </pc:docChgLst>
  <pc:docChgLst>
    <pc:chgData name="Lucas, Bo" userId="01a4ec40-5209-4b47-b0b1-9c714597d600" providerId="ADAL" clId="{D9E2E076-181B-4F5D-9641-F2A4DAE6C7B0}"/>
    <pc:docChg chg="modSld">
      <pc:chgData name="Lucas, Bo" userId="01a4ec40-5209-4b47-b0b1-9c714597d600" providerId="ADAL" clId="{D9E2E076-181B-4F5D-9641-F2A4DAE6C7B0}" dt="2024-07-18T07:12:28.644" v="1" actId="1036"/>
      <pc:docMkLst>
        <pc:docMk/>
      </pc:docMkLst>
      <pc:sldChg chg="modSp mod">
        <pc:chgData name="Lucas, Bo" userId="01a4ec40-5209-4b47-b0b1-9c714597d600" providerId="ADAL" clId="{D9E2E076-181B-4F5D-9641-F2A4DAE6C7B0}" dt="2024-07-18T07:12:28.644" v="1" actId="1036"/>
        <pc:sldMkLst>
          <pc:docMk/>
          <pc:sldMk cId="3738108410" sldId="267"/>
        </pc:sldMkLst>
        <pc:spChg chg="mod">
          <ac:chgData name="Lucas, Bo" userId="01a4ec40-5209-4b47-b0b1-9c714597d600" providerId="ADAL" clId="{D9E2E076-181B-4F5D-9641-F2A4DAE6C7B0}" dt="2024-07-18T07:12:28.644" v="1" actId="1036"/>
          <ac:spMkLst>
            <pc:docMk/>
            <pc:sldMk cId="3738108410" sldId="267"/>
            <ac:spMk id="2" creationId="{9EAB81A2-6FD2-0044-9568-FCB4915675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A20A6-193E-BF4B-9F0C-7A3CA8C9C5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96616"/>
            <a:ext cx="9144000" cy="2025509"/>
          </a:xfrm>
          <a:solidFill>
            <a:schemeClr val="tx1"/>
          </a:solidFill>
        </p:spPr>
        <p:txBody>
          <a:bodyPr lIns="180000" tIns="180000" rIns="180000" bIns="180000" anchor="b" anchorCtr="0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0F96D2-BC16-DB4C-B13E-C48662C86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1606"/>
            <a:ext cx="9144000" cy="1475001"/>
          </a:xfrm>
          <a:solidFill>
            <a:schemeClr val="tx1"/>
          </a:solidFill>
        </p:spPr>
        <p:txBody>
          <a:bodyPr tIns="72000" bIns="72000" anchor="t" anchorCtr="0">
            <a:spAutoFit/>
          </a:bodyPr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917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8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5473D4FC-A363-0143-8159-C62E00019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lIns="360000" tIns="72000" rIns="90000" bIns="72000"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076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6A090-45B2-CA43-85CE-D5F4E2D1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918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F7CB3-DB62-D643-AA4F-2F97F6215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12030"/>
            <a:ext cx="10515600" cy="1154670"/>
          </a:xfrm>
          <a:solidFill>
            <a:schemeClr val="tx1"/>
          </a:solidFill>
        </p:spPr>
        <p:txBody>
          <a:bodyPr tIns="288000" bIns="251999">
            <a:spAutoFit/>
          </a:bodyPr>
          <a:lstStyle>
            <a:lvl1pPr algn="ctr"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606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E454F-B6D0-3044-B473-056D83D41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3481"/>
            <a:ext cx="10515600" cy="1022804"/>
          </a:xfrm>
          <a:solidFill>
            <a:schemeClr val="tx1"/>
          </a:solidFill>
        </p:spPr>
        <p:txBody>
          <a:bodyPr lIns="360000" tIns="72000" bIns="72000"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9F135C-9459-914A-AC89-1C31E1D5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19"/>
            <a:ext cx="10515600" cy="3954695"/>
          </a:xfrm>
          <a:solidFill>
            <a:schemeClr val="bg1"/>
          </a:solidFill>
        </p:spPr>
        <p:txBody>
          <a:bodyPr lIns="360000" tIns="72000" bIns="72000"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5925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A21CB-0F67-FC41-9F1F-1B18AC985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0065"/>
            <a:ext cx="10515600" cy="1022400"/>
          </a:xfrm>
          <a:solidFill>
            <a:schemeClr val="tx1"/>
          </a:solidFill>
        </p:spPr>
        <p:txBody>
          <a:bodyPr lIns="360000" tIns="72000" bIns="72000"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9166DC-4FEB-EF4E-8A82-E002F5DFB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2974"/>
            <a:ext cx="5181600" cy="3956400"/>
          </a:xfrm>
          <a:solidFill>
            <a:schemeClr val="bg1"/>
          </a:solidFill>
        </p:spPr>
        <p:txBody>
          <a:bodyPr lIns="360000" tIns="72000" bIns="7200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A7413F-5D4B-9A46-AF17-B1E33BA2D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2974"/>
            <a:ext cx="5181600" cy="3956400"/>
          </a:xfrm>
          <a:solidFill>
            <a:schemeClr val="bg1"/>
          </a:solidFill>
        </p:spPr>
        <p:txBody>
          <a:bodyPr lIns="360000" tIns="72000" rIns="90000" bIns="7200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1205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241F0D-56F7-0647-AA66-55DE6822E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03088" y="0"/>
            <a:ext cx="6090557" cy="58689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615AD3-B118-4845-8FE3-C30483D6B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422" y="504494"/>
            <a:ext cx="4860000" cy="4860000"/>
          </a:xfr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ct val="100000"/>
              </a:lnSpc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193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05005B8-B6DA-A94D-8A97-EA38E414DFCE}"/>
              </a:ext>
            </a:extLst>
          </p:cNvPr>
          <p:cNvSpPr/>
          <p:nvPr userDrawn="1"/>
        </p:nvSpPr>
        <p:spPr>
          <a:xfrm>
            <a:off x="5443" y="0"/>
            <a:ext cx="12188201" cy="58689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241F0D-56F7-0647-AA66-55DE6822E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0599" y="-1248"/>
            <a:ext cx="6106599" cy="58689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615AD3-B118-4845-8FE3-C30483D6B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4822" y="503246"/>
            <a:ext cx="4860000" cy="4860000"/>
          </a:xfrm>
          <a:solidFill>
            <a:srgbClr val="00B050"/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ct val="100000"/>
              </a:lnSpc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9203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9F135C-9459-914A-AC89-1C31E1D5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481"/>
            <a:ext cx="10515600" cy="5268233"/>
          </a:xfrm>
          <a:solidFill>
            <a:schemeClr val="bg1"/>
          </a:solidFill>
        </p:spPr>
        <p:txBody>
          <a:bodyPr lIns="360000" tIns="72000" bIns="72000"/>
          <a:lstStyle>
            <a:lvl1pPr marL="0" indent="0">
              <a:buNone/>
              <a:defRPr>
                <a:solidFill>
                  <a:srgbClr val="00B050"/>
                </a:solidFill>
              </a:defRPr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7341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1292E71F-B594-E046-A0BC-DC954ED24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1507" y="361507"/>
            <a:ext cx="11473200" cy="613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ACCE58A-4803-3446-8637-6F0B07AC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569" y="5676047"/>
            <a:ext cx="2885674" cy="557415"/>
          </a:xfrm>
          <a:solidFill>
            <a:schemeClr val="tx1"/>
          </a:solidFill>
        </p:spPr>
        <p:txBody>
          <a:bodyPr tIns="180000" rIns="180000" bIns="180000" anchor="ctr" anchorCtr="1">
            <a:spAutoFit/>
          </a:bodyPr>
          <a:lstStyle>
            <a:lvl1pPr algn="r"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1691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61AE23DB-019F-D444-A9ED-AA5F9CAF9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8411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605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45737D-860C-904B-86D4-5D7654F7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77F564-CB52-0147-AED1-9951EF55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6578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B81A2-6FD2-0044-9568-FCB49156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097"/>
            <a:ext cx="10515600" cy="1764068"/>
          </a:xfrm>
        </p:spPr>
        <p:txBody>
          <a:bodyPr/>
          <a:lstStyle/>
          <a:p>
            <a:r>
              <a:rPr lang="nl-NL" b="0" dirty="0" err="1"/>
              <a:t>Toolbox</a:t>
            </a:r>
            <a:br>
              <a:rPr lang="nl-NL" b="0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0B7D39-58D1-42BF-9FB6-E6ED38FE318F}"/>
              </a:ext>
            </a:extLst>
          </p:cNvPr>
          <p:cNvSpPr txBox="1">
            <a:spLocks/>
          </p:cNvSpPr>
          <p:nvPr/>
        </p:nvSpPr>
        <p:spPr>
          <a:xfrm>
            <a:off x="838201" y="2984758"/>
            <a:ext cx="10515600" cy="6994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Ontruiming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351EF6E-CE02-4878-9219-200C8E57B728}"/>
              </a:ext>
            </a:extLst>
          </p:cNvPr>
          <p:cNvSpPr txBox="1"/>
          <p:nvPr/>
        </p:nvSpPr>
        <p:spPr>
          <a:xfrm>
            <a:off x="1524000" y="4598418"/>
            <a:ext cx="2124722" cy="433553"/>
          </a:xfrm>
          <a:prstGeom prst="rect">
            <a:avLst/>
          </a:prstGeom>
          <a:solidFill>
            <a:srgbClr val="00B050"/>
          </a:solidFill>
        </p:spPr>
        <p:txBody>
          <a:bodyPr wrap="square" lIns="180000" tIns="108000" rIns="18000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Datum: 1-9-2024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72F6086-43AC-4C92-936D-DA090FA587FF}"/>
              </a:ext>
            </a:extLst>
          </p:cNvPr>
          <p:cNvSpPr txBox="1"/>
          <p:nvPr/>
        </p:nvSpPr>
        <p:spPr>
          <a:xfrm>
            <a:off x="9845040" y="4598418"/>
            <a:ext cx="1508760" cy="433553"/>
          </a:xfrm>
          <a:prstGeom prst="rect">
            <a:avLst/>
          </a:prstGeom>
          <a:solidFill>
            <a:srgbClr val="00B050"/>
          </a:solidFill>
        </p:spPr>
        <p:txBody>
          <a:bodyPr wrap="square" lIns="180000" tIns="108000" rIns="18000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VERSIE 001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D480DC-DCA1-4401-A81B-114A520188C0}"/>
              </a:ext>
            </a:extLst>
          </p:cNvPr>
          <p:cNvSpPr txBox="1"/>
          <p:nvPr/>
        </p:nvSpPr>
        <p:spPr>
          <a:xfrm>
            <a:off x="1524001" y="5229354"/>
            <a:ext cx="9829799" cy="433553"/>
          </a:xfrm>
          <a:prstGeom prst="rect">
            <a:avLst/>
          </a:prstGeom>
          <a:solidFill>
            <a:srgbClr val="00B050"/>
          </a:solidFill>
        </p:spPr>
        <p:txBody>
          <a:bodyPr wrap="square" lIns="180000" tIns="108000" rIns="18000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Opsteller: KAM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0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Houd noodmiddelen vrij!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9FBC199-6A22-5B6B-51D0-BD7179FC98A6}"/>
              </a:ext>
            </a:extLst>
          </p:cNvPr>
          <p:cNvSpPr txBox="1">
            <a:spLocks/>
          </p:cNvSpPr>
          <p:nvPr/>
        </p:nvSpPr>
        <p:spPr>
          <a:xfrm>
            <a:off x="0" y="1555152"/>
            <a:ext cx="12192000" cy="445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nl-NL" sz="2400" b="1" dirty="0">
              <a:solidFill>
                <a:srgbClr val="FC5104"/>
              </a:solidFill>
            </a:endParaRPr>
          </a:p>
          <a:p>
            <a:pPr marL="0" indent="0" algn="ctr">
              <a:buNone/>
            </a:pPr>
            <a:endParaRPr lang="nl-NL" sz="2400" b="1" dirty="0">
              <a:solidFill>
                <a:srgbClr val="FC5104"/>
              </a:solidFill>
            </a:endParaRPr>
          </a:p>
          <a:p>
            <a:pPr marL="0" indent="0" algn="ctr">
              <a:buNone/>
            </a:pPr>
            <a:r>
              <a:rPr lang="nl-NL" sz="2400" b="1" dirty="0">
                <a:solidFill>
                  <a:srgbClr val="FC5104"/>
                </a:solidFill>
              </a:rPr>
              <a:t>AED</a:t>
            </a:r>
          </a:p>
          <a:p>
            <a:pPr marL="0" indent="0" algn="ctr">
              <a:buNone/>
            </a:pPr>
            <a:endParaRPr lang="nl-NL" sz="2400" b="1" dirty="0">
              <a:solidFill>
                <a:srgbClr val="FC5104"/>
              </a:solidFill>
            </a:endParaRPr>
          </a:p>
          <a:p>
            <a:pPr marL="0" indent="0" algn="ctr">
              <a:buNone/>
            </a:pPr>
            <a:r>
              <a:rPr lang="nl-NL" sz="2400" b="1" dirty="0">
                <a:solidFill>
                  <a:srgbClr val="FC5104"/>
                </a:solidFill>
              </a:rPr>
              <a:t>Brandblusser</a:t>
            </a:r>
          </a:p>
          <a:p>
            <a:pPr marL="0" indent="0" algn="ctr">
              <a:buNone/>
            </a:pPr>
            <a:endParaRPr lang="nl-NL" sz="2400" b="1" dirty="0">
              <a:solidFill>
                <a:srgbClr val="FC5104"/>
              </a:solidFill>
            </a:endParaRPr>
          </a:p>
          <a:p>
            <a:pPr marL="0" indent="0" algn="ctr">
              <a:buNone/>
            </a:pPr>
            <a:r>
              <a:rPr lang="nl-NL" sz="2400" b="1" dirty="0">
                <a:solidFill>
                  <a:srgbClr val="FC5104"/>
                </a:solidFill>
              </a:rPr>
              <a:t>Makkelijk bereikbaar?</a:t>
            </a:r>
          </a:p>
        </p:txBody>
      </p:sp>
      <p:pic>
        <p:nvPicPr>
          <p:cNvPr id="12" name="Afbeelding 11" descr="Afbeelding met overdekt, muur, Planken, houten&#10;&#10;Automatisch gegenereerde beschrijving">
            <a:extLst>
              <a:ext uri="{FF2B5EF4-FFF2-40B4-BE49-F238E27FC236}">
                <a16:creationId xmlns:a16="http://schemas.microsoft.com/office/drawing/2014/main" id="{EAD40622-2801-6928-F98B-B81FBC234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t="3772" r="8944" b="5785"/>
          <a:stretch/>
        </p:blipFill>
        <p:spPr>
          <a:xfrm>
            <a:off x="8417547" y="1804798"/>
            <a:ext cx="2965847" cy="3954463"/>
          </a:xfrm>
          <a:prstGeom prst="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4" name="Afbeelding 3" descr="Afbeelding met hemel, buitenshuis, grond&#10;&#10;Automatisch gegenereerde beschrijving">
            <a:extLst>
              <a:ext uri="{FF2B5EF4-FFF2-40B4-BE49-F238E27FC236}">
                <a16:creationId xmlns:a16="http://schemas.microsoft.com/office/drawing/2014/main" id="{2FE220DA-9187-84E9-2A25-AE9B06F11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4133" r="9888" b="14563"/>
          <a:stretch/>
        </p:blipFill>
        <p:spPr>
          <a:xfrm>
            <a:off x="808608" y="1804799"/>
            <a:ext cx="2965847" cy="3954463"/>
          </a:xfrm>
          <a:prstGeom prst="rect">
            <a:avLst/>
          </a:prstGeom>
          <a:ln w="12700">
            <a:solidFill>
              <a:srgbClr val="FF6600"/>
            </a:solidFill>
          </a:ln>
        </p:spPr>
      </p:pic>
      <p:sp>
        <p:nvSpPr>
          <p:cNvPr id="13" name="Pijl: rechts 12">
            <a:extLst>
              <a:ext uri="{FF2B5EF4-FFF2-40B4-BE49-F238E27FC236}">
                <a16:creationId xmlns:a16="http://schemas.microsoft.com/office/drawing/2014/main" id="{8D52EB97-376F-9618-D48E-B5AFE7BA1BA4}"/>
              </a:ext>
            </a:extLst>
          </p:cNvPr>
          <p:cNvSpPr/>
          <p:nvPr/>
        </p:nvSpPr>
        <p:spPr>
          <a:xfrm rot="10800000">
            <a:off x="4556447" y="2947386"/>
            <a:ext cx="1242873" cy="363985"/>
          </a:xfrm>
          <a:prstGeom prst="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EBEA73C3-05FF-69D0-B8C2-C5BCCA0B0C21}"/>
              </a:ext>
            </a:extLst>
          </p:cNvPr>
          <p:cNvSpPr/>
          <p:nvPr/>
        </p:nvSpPr>
        <p:spPr>
          <a:xfrm>
            <a:off x="7361792" y="3898776"/>
            <a:ext cx="779032" cy="363985"/>
          </a:xfrm>
          <a:prstGeom prst="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88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Waar zijn </a:t>
            </a:r>
            <a:r>
              <a:rPr lang="nl-NL" b="0"/>
              <a:t>de noodmiddelen?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56B88C2-6B7C-F89F-34DC-802995318C7D}"/>
              </a:ext>
            </a:extLst>
          </p:cNvPr>
          <p:cNvSpPr txBox="1"/>
          <p:nvPr/>
        </p:nvSpPr>
        <p:spPr>
          <a:xfrm>
            <a:off x="4879962" y="1499987"/>
            <a:ext cx="243207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1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4DBD215-2870-B5B7-6C2E-B89856460FDA}"/>
              </a:ext>
            </a:extLst>
          </p:cNvPr>
          <p:cNvSpPr txBox="1">
            <a:spLocks/>
          </p:cNvSpPr>
          <p:nvPr/>
        </p:nvSpPr>
        <p:spPr>
          <a:xfrm>
            <a:off x="0" y="1555152"/>
            <a:ext cx="12192000" cy="445376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sz="4000" b="1" dirty="0"/>
              <a:t>Waar zijn de AED, </a:t>
            </a:r>
          </a:p>
          <a:p>
            <a:pPr marL="0" indent="0">
              <a:buNone/>
            </a:pPr>
            <a:endParaRPr lang="nl-NL" sz="4000" b="1" dirty="0"/>
          </a:p>
          <a:p>
            <a:pPr marL="0" indent="0">
              <a:buNone/>
            </a:pPr>
            <a:r>
              <a:rPr lang="nl-NL" sz="4000" b="1" dirty="0"/>
              <a:t>de brandblusser </a:t>
            </a:r>
          </a:p>
          <a:p>
            <a:pPr marL="0" indent="0">
              <a:buNone/>
            </a:pPr>
            <a:endParaRPr lang="nl-NL" sz="4000" b="1" dirty="0"/>
          </a:p>
          <a:p>
            <a:pPr marL="0" indent="0">
              <a:buNone/>
            </a:pPr>
            <a:r>
              <a:rPr lang="nl-NL" sz="4000" b="1" dirty="0"/>
              <a:t>en de EHBO trommel?</a:t>
            </a:r>
          </a:p>
        </p:txBody>
      </p:sp>
      <p:pic>
        <p:nvPicPr>
          <p:cNvPr id="8" name="Afbeelding 7" descr="Afbeelding met brandblusser, cilinder, rood&#10;&#10;Automatisch gegenereerde beschrijving">
            <a:extLst>
              <a:ext uri="{FF2B5EF4-FFF2-40B4-BE49-F238E27FC236}">
                <a16:creationId xmlns:a16="http://schemas.microsoft.com/office/drawing/2014/main" id="{15D6A493-787D-05A2-AAAE-7CC715B96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37" y="1916810"/>
            <a:ext cx="1765463" cy="2740611"/>
          </a:xfrm>
          <a:prstGeom prst="rect">
            <a:avLst/>
          </a:prstGeom>
        </p:spPr>
      </p:pic>
      <p:pic>
        <p:nvPicPr>
          <p:cNvPr id="10" name="Afbeelding 9" descr="Afbeelding met eerstehulpkit, rood&#10;&#10;Automatisch gegenereerde beschrijving">
            <a:extLst>
              <a:ext uri="{FF2B5EF4-FFF2-40B4-BE49-F238E27FC236}">
                <a16:creationId xmlns:a16="http://schemas.microsoft.com/office/drawing/2014/main" id="{48409658-6E70-1AE8-9430-6BD19A32A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74" y="4985205"/>
            <a:ext cx="1606177" cy="1589314"/>
          </a:xfrm>
          <a:prstGeom prst="rect">
            <a:avLst/>
          </a:prstGeom>
        </p:spPr>
      </p:pic>
      <p:pic>
        <p:nvPicPr>
          <p:cNvPr id="12" name="Afbeelding 11" descr="Afbeelding met logo, symbool, Graphics, Lettertype&#10;&#10;Automatisch gegenereerde beschrijving">
            <a:extLst>
              <a:ext uri="{FF2B5EF4-FFF2-40B4-BE49-F238E27FC236}">
                <a16:creationId xmlns:a16="http://schemas.microsoft.com/office/drawing/2014/main" id="{902C6C57-4A9A-2283-00DC-EA3A5C3B7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06" y="3146609"/>
            <a:ext cx="1582663" cy="158972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56487DA-EE1E-F9AD-7A4C-C04FA1C6E333}"/>
              </a:ext>
            </a:extLst>
          </p:cNvPr>
          <p:cNvSpPr txBox="1"/>
          <p:nvPr/>
        </p:nvSpPr>
        <p:spPr>
          <a:xfrm>
            <a:off x="2271233" y="1308846"/>
            <a:ext cx="243207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700" b="1" dirty="0">
                <a:solidFill>
                  <a:schemeClr val="tx1">
                    <a:alpha val="1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423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EAD7BA4-4576-697F-C8CC-3EDF36311C0F}"/>
              </a:ext>
            </a:extLst>
          </p:cNvPr>
          <p:cNvSpPr txBox="1">
            <a:spLocks/>
          </p:cNvSpPr>
          <p:nvPr/>
        </p:nvSpPr>
        <p:spPr>
          <a:xfrm>
            <a:off x="0" y="1554684"/>
            <a:ext cx="12192000" cy="445376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Waar meld je wat?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AA35E3-F79C-AA5E-F174-8EC007EA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254"/>
            <a:ext cx="12192000" cy="42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6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Conclusie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2526D7-BAD8-5740-AD8A-F952E75C8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5152"/>
            <a:ext cx="12192000" cy="4453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AB178513-5D3D-CD44-99BE-ED16E00BE041}"/>
              </a:ext>
            </a:extLst>
          </p:cNvPr>
          <p:cNvGrpSpPr/>
          <p:nvPr/>
        </p:nvGrpSpPr>
        <p:grpSpPr>
          <a:xfrm>
            <a:off x="470516" y="2685287"/>
            <a:ext cx="11609757" cy="747944"/>
            <a:chOff x="470516" y="2685287"/>
            <a:chExt cx="11609757" cy="747944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1A419733-8BF9-5723-EF9D-AAB04FB3054B}"/>
                </a:ext>
              </a:extLst>
            </p:cNvPr>
            <p:cNvGrpSpPr/>
            <p:nvPr/>
          </p:nvGrpSpPr>
          <p:grpSpPr>
            <a:xfrm>
              <a:off x="470516" y="2685287"/>
              <a:ext cx="11609757" cy="747944"/>
              <a:chOff x="470516" y="2685287"/>
              <a:chExt cx="11609757" cy="747944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6D7A4B1B-01C2-509C-B50F-5BE5501864E5}"/>
                  </a:ext>
                </a:extLst>
              </p:cNvPr>
              <p:cNvGrpSpPr/>
              <p:nvPr/>
            </p:nvGrpSpPr>
            <p:grpSpPr>
              <a:xfrm>
                <a:off x="470516" y="2685287"/>
                <a:ext cx="11609757" cy="747944"/>
                <a:chOff x="470516" y="2553292"/>
                <a:chExt cx="11609757" cy="747944"/>
              </a:xfrm>
            </p:grpSpPr>
            <p:sp>
              <p:nvSpPr>
                <p:cNvPr id="15" name="Rechthoek 14">
                  <a:extLst>
                    <a:ext uri="{FF2B5EF4-FFF2-40B4-BE49-F238E27FC236}">
                      <a16:creationId xmlns:a16="http://schemas.microsoft.com/office/drawing/2014/main" id="{DD7AD5C7-5438-5046-5D88-6AE34012C6FC}"/>
                    </a:ext>
                  </a:extLst>
                </p:cNvPr>
                <p:cNvSpPr/>
                <p:nvPr/>
              </p:nvSpPr>
              <p:spPr>
                <a:xfrm>
                  <a:off x="874079" y="2598793"/>
                  <a:ext cx="10479721" cy="654728"/>
                </a:xfrm>
                <a:prstGeom prst="rect">
                  <a:avLst/>
                </a:prstGeom>
                <a:solidFill>
                  <a:srgbClr val="FF6600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" name="Ovaal 15">
                  <a:extLst>
                    <a:ext uri="{FF2B5EF4-FFF2-40B4-BE49-F238E27FC236}">
                      <a16:creationId xmlns:a16="http://schemas.microsoft.com/office/drawing/2014/main" id="{CF57F406-E469-A5CF-A564-12F7733A8546}"/>
                    </a:ext>
                  </a:extLst>
                </p:cNvPr>
                <p:cNvSpPr/>
                <p:nvPr/>
              </p:nvSpPr>
              <p:spPr>
                <a:xfrm>
                  <a:off x="470516" y="2553292"/>
                  <a:ext cx="807127" cy="74794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4400" b="1" dirty="0"/>
                    <a:t>!</a:t>
                  </a:r>
                </a:p>
              </p:txBody>
            </p:sp>
            <p:sp>
              <p:nvSpPr>
                <p:cNvPr id="17" name="Gelijkbenige driehoek 16">
                  <a:extLst>
                    <a:ext uri="{FF2B5EF4-FFF2-40B4-BE49-F238E27FC236}">
                      <a16:creationId xmlns:a16="http://schemas.microsoft.com/office/drawing/2014/main" id="{D792BF07-0630-98EF-42C2-EB08BF96BC4D}"/>
                    </a:ext>
                  </a:extLst>
                </p:cNvPr>
                <p:cNvSpPr/>
                <p:nvPr/>
              </p:nvSpPr>
              <p:spPr>
                <a:xfrm>
                  <a:off x="10699084" y="2570000"/>
                  <a:ext cx="1381189" cy="71231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4" name="Parallellogram 13">
                <a:extLst>
                  <a:ext uri="{FF2B5EF4-FFF2-40B4-BE49-F238E27FC236}">
                    <a16:creationId xmlns:a16="http://schemas.microsoft.com/office/drawing/2014/main" id="{944B6FDF-31C6-B729-4FAA-80A9EF32D1B0}"/>
                  </a:ext>
                </a:extLst>
              </p:cNvPr>
              <p:cNvSpPr/>
              <p:nvPr/>
            </p:nvSpPr>
            <p:spPr>
              <a:xfrm>
                <a:off x="9703293" y="2711641"/>
                <a:ext cx="1170929" cy="698212"/>
              </a:xfrm>
              <a:prstGeom prst="parallelogram">
                <a:avLst>
                  <a:gd name="adj" fmla="val 961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E0BEB2A2-0536-3F21-3B73-A36805F320BF}"/>
                </a:ext>
              </a:extLst>
            </p:cNvPr>
            <p:cNvSpPr txBox="1"/>
            <p:nvPr/>
          </p:nvSpPr>
          <p:spPr>
            <a:xfrm>
              <a:off x="1277643" y="2806886"/>
              <a:ext cx="9971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Weet je wat je moet doen bij een ontruiming?</a:t>
              </a:r>
              <a:endParaRPr lang="nl-NL" sz="2800" dirty="0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1B1628AC-6CFF-1318-D431-7A3AD5EB937D}"/>
              </a:ext>
            </a:extLst>
          </p:cNvPr>
          <p:cNvGrpSpPr/>
          <p:nvPr/>
        </p:nvGrpSpPr>
        <p:grpSpPr>
          <a:xfrm>
            <a:off x="470516" y="3782033"/>
            <a:ext cx="11609757" cy="747944"/>
            <a:chOff x="470516" y="3782033"/>
            <a:chExt cx="11609757" cy="747944"/>
          </a:xfrm>
        </p:grpSpPr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BA87BDCA-BAF0-1EE1-06D1-A91AD47957FD}"/>
                </a:ext>
              </a:extLst>
            </p:cNvPr>
            <p:cNvGrpSpPr/>
            <p:nvPr/>
          </p:nvGrpSpPr>
          <p:grpSpPr>
            <a:xfrm>
              <a:off x="470516" y="3782033"/>
              <a:ext cx="11609757" cy="747944"/>
              <a:chOff x="470516" y="3782033"/>
              <a:chExt cx="11609757" cy="747944"/>
            </a:xfrm>
          </p:grpSpPr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35C9B2DA-5968-B6E7-C48B-C35048ADB35D}"/>
                  </a:ext>
                </a:extLst>
              </p:cNvPr>
              <p:cNvGrpSpPr/>
              <p:nvPr/>
            </p:nvGrpSpPr>
            <p:grpSpPr>
              <a:xfrm>
                <a:off x="470516" y="3782033"/>
                <a:ext cx="11609757" cy="747944"/>
                <a:chOff x="470516" y="2553292"/>
                <a:chExt cx="11609757" cy="747944"/>
              </a:xfrm>
            </p:grpSpPr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1F7D7465-5F70-8259-A7DC-1E27DFA6FECF}"/>
                    </a:ext>
                  </a:extLst>
                </p:cNvPr>
                <p:cNvSpPr/>
                <p:nvPr/>
              </p:nvSpPr>
              <p:spPr>
                <a:xfrm>
                  <a:off x="874079" y="2598793"/>
                  <a:ext cx="10479721" cy="654728"/>
                </a:xfrm>
                <a:prstGeom prst="rect">
                  <a:avLst/>
                </a:prstGeom>
                <a:solidFill>
                  <a:srgbClr val="FF6600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AA28CC5B-0F07-8AF5-8BDC-F8505332C82B}"/>
                    </a:ext>
                  </a:extLst>
                </p:cNvPr>
                <p:cNvSpPr/>
                <p:nvPr/>
              </p:nvSpPr>
              <p:spPr>
                <a:xfrm>
                  <a:off x="470516" y="2553292"/>
                  <a:ext cx="807127" cy="74794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4400" b="1" dirty="0"/>
                    <a:t>!</a:t>
                  </a:r>
                </a:p>
              </p:txBody>
            </p:sp>
            <p:sp>
              <p:nvSpPr>
                <p:cNvPr id="25" name="Gelijkbenige driehoek 24">
                  <a:extLst>
                    <a:ext uri="{FF2B5EF4-FFF2-40B4-BE49-F238E27FC236}">
                      <a16:creationId xmlns:a16="http://schemas.microsoft.com/office/drawing/2014/main" id="{BE83BE60-9359-A57B-52D1-06D85A526136}"/>
                    </a:ext>
                  </a:extLst>
                </p:cNvPr>
                <p:cNvSpPr/>
                <p:nvPr/>
              </p:nvSpPr>
              <p:spPr>
                <a:xfrm>
                  <a:off x="10699084" y="2570000"/>
                  <a:ext cx="1381189" cy="71231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22" name="Parallellogram 21">
                <a:extLst>
                  <a:ext uri="{FF2B5EF4-FFF2-40B4-BE49-F238E27FC236}">
                    <a16:creationId xmlns:a16="http://schemas.microsoft.com/office/drawing/2014/main" id="{6F92B83F-5890-7C64-37BB-7F93D4E7AA3F}"/>
                  </a:ext>
                </a:extLst>
              </p:cNvPr>
              <p:cNvSpPr/>
              <p:nvPr/>
            </p:nvSpPr>
            <p:spPr>
              <a:xfrm>
                <a:off x="9667414" y="3805457"/>
                <a:ext cx="1206808" cy="698212"/>
              </a:xfrm>
              <a:prstGeom prst="parallelogram">
                <a:avLst>
                  <a:gd name="adj" fmla="val 961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54A12BCF-8717-0852-932B-B413F6B3C6C8}"/>
                </a:ext>
              </a:extLst>
            </p:cNvPr>
            <p:cNvSpPr txBox="1"/>
            <p:nvPr/>
          </p:nvSpPr>
          <p:spPr>
            <a:xfrm>
              <a:off x="1277643" y="3884075"/>
              <a:ext cx="9888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Hoe zorg je voor een veilige situatie bij een noodgeval?</a:t>
              </a:r>
              <a:endParaRPr lang="nl-N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832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Doel van deze </a:t>
            </a:r>
            <a:r>
              <a:rPr lang="nl-NL" b="0" dirty="0" err="1"/>
              <a:t>toolbox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9FBC199-6A22-5B6B-51D0-BD7179FC98A6}"/>
              </a:ext>
            </a:extLst>
          </p:cNvPr>
          <p:cNvSpPr txBox="1">
            <a:spLocks/>
          </p:cNvSpPr>
          <p:nvPr/>
        </p:nvSpPr>
        <p:spPr>
          <a:xfrm>
            <a:off x="0" y="1555152"/>
            <a:ext cx="12192000" cy="445376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endParaRPr lang="nl-NL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nl-NL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nl-NL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Weten waarom het belangrijk is om te melden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nl-NL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B53B0565-F063-659C-2AEF-95132381B9DF}"/>
              </a:ext>
            </a:extLst>
          </p:cNvPr>
          <p:cNvGrpSpPr/>
          <p:nvPr/>
        </p:nvGrpSpPr>
        <p:grpSpPr>
          <a:xfrm>
            <a:off x="470516" y="2685287"/>
            <a:ext cx="11609757" cy="766418"/>
            <a:chOff x="470516" y="2685287"/>
            <a:chExt cx="11609757" cy="76641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3FF2549-829D-D812-6F9D-414879560B6F}"/>
                </a:ext>
              </a:extLst>
            </p:cNvPr>
            <p:cNvGrpSpPr/>
            <p:nvPr/>
          </p:nvGrpSpPr>
          <p:grpSpPr>
            <a:xfrm>
              <a:off x="470516" y="2685287"/>
              <a:ext cx="11609757" cy="766418"/>
              <a:chOff x="470516" y="2685287"/>
              <a:chExt cx="11609757" cy="766418"/>
            </a:xfrm>
          </p:grpSpPr>
          <p:grpSp>
            <p:nvGrpSpPr>
              <p:cNvPr id="5" name="Groep 4">
                <a:extLst>
                  <a:ext uri="{FF2B5EF4-FFF2-40B4-BE49-F238E27FC236}">
                    <a16:creationId xmlns:a16="http://schemas.microsoft.com/office/drawing/2014/main" id="{298740C1-E259-1B74-5983-708F5E7C51FA}"/>
                  </a:ext>
                </a:extLst>
              </p:cNvPr>
              <p:cNvGrpSpPr/>
              <p:nvPr/>
            </p:nvGrpSpPr>
            <p:grpSpPr>
              <a:xfrm>
                <a:off x="470516" y="2685287"/>
                <a:ext cx="11609757" cy="747944"/>
                <a:chOff x="470516" y="2553292"/>
                <a:chExt cx="11609757" cy="747944"/>
              </a:xfrm>
            </p:grpSpPr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C354E246-CCF1-27EA-C354-D6A528757D78}"/>
                    </a:ext>
                  </a:extLst>
                </p:cNvPr>
                <p:cNvSpPr/>
                <p:nvPr/>
              </p:nvSpPr>
              <p:spPr>
                <a:xfrm>
                  <a:off x="874079" y="2598793"/>
                  <a:ext cx="10479721" cy="654728"/>
                </a:xfrm>
                <a:prstGeom prst="rect">
                  <a:avLst/>
                </a:prstGeom>
                <a:solidFill>
                  <a:srgbClr val="FF6600"/>
                </a:solidFill>
                <a:ln w="38100">
                  <a:solidFill>
                    <a:srgbClr val="FF66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Ovaal 11">
                  <a:extLst>
                    <a:ext uri="{FF2B5EF4-FFF2-40B4-BE49-F238E27FC236}">
                      <a16:creationId xmlns:a16="http://schemas.microsoft.com/office/drawing/2014/main" id="{5F44E7A8-DAE2-4D8B-A55B-CA76AF489775}"/>
                    </a:ext>
                  </a:extLst>
                </p:cNvPr>
                <p:cNvSpPr/>
                <p:nvPr/>
              </p:nvSpPr>
              <p:spPr>
                <a:xfrm>
                  <a:off x="470516" y="2553292"/>
                  <a:ext cx="807127" cy="74794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4400" b="1" dirty="0"/>
                    <a:t>!</a:t>
                  </a:r>
                </a:p>
              </p:txBody>
            </p:sp>
            <p:sp>
              <p:nvSpPr>
                <p:cNvPr id="4" name="Gelijkbenige driehoek 3">
                  <a:extLst>
                    <a:ext uri="{FF2B5EF4-FFF2-40B4-BE49-F238E27FC236}">
                      <a16:creationId xmlns:a16="http://schemas.microsoft.com/office/drawing/2014/main" id="{875937E6-7403-C315-AA41-320E258F5BBF}"/>
                    </a:ext>
                  </a:extLst>
                </p:cNvPr>
                <p:cNvSpPr/>
                <p:nvPr/>
              </p:nvSpPr>
              <p:spPr>
                <a:xfrm>
                  <a:off x="10699084" y="2570000"/>
                  <a:ext cx="1381189" cy="71231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0" name="Parallellogram 9">
                <a:extLst>
                  <a:ext uri="{FF2B5EF4-FFF2-40B4-BE49-F238E27FC236}">
                    <a16:creationId xmlns:a16="http://schemas.microsoft.com/office/drawing/2014/main" id="{20AE11CC-BB5C-9C37-DF42-9DAD8BCC4922}"/>
                  </a:ext>
                </a:extLst>
              </p:cNvPr>
              <p:cNvSpPr/>
              <p:nvPr/>
            </p:nvSpPr>
            <p:spPr>
              <a:xfrm>
                <a:off x="9663158" y="2685287"/>
                <a:ext cx="1251200" cy="766418"/>
              </a:xfrm>
              <a:prstGeom prst="parallelogram">
                <a:avLst>
                  <a:gd name="adj" fmla="val 961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43F08FF5-7D3F-7890-8ABC-390B4DD513E0}"/>
                </a:ext>
              </a:extLst>
            </p:cNvPr>
            <p:cNvSpPr txBox="1"/>
            <p:nvPr/>
          </p:nvSpPr>
          <p:spPr>
            <a:xfrm>
              <a:off x="1277643" y="2806886"/>
              <a:ext cx="9971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Weten wat je moet doen bij een ontruiming</a:t>
              </a:r>
              <a:endParaRPr lang="nl-NL" sz="2400" dirty="0"/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0A36E2C4-D9A8-1698-6EE4-C705BA8FB34C}"/>
              </a:ext>
            </a:extLst>
          </p:cNvPr>
          <p:cNvGrpSpPr/>
          <p:nvPr/>
        </p:nvGrpSpPr>
        <p:grpSpPr>
          <a:xfrm>
            <a:off x="470516" y="3782033"/>
            <a:ext cx="11609757" cy="747944"/>
            <a:chOff x="470516" y="3782033"/>
            <a:chExt cx="11609757" cy="747944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6036433A-FB83-74EC-DBF3-5A84644704D9}"/>
                </a:ext>
              </a:extLst>
            </p:cNvPr>
            <p:cNvGrpSpPr/>
            <p:nvPr/>
          </p:nvGrpSpPr>
          <p:grpSpPr>
            <a:xfrm>
              <a:off x="470516" y="3782033"/>
              <a:ext cx="11609757" cy="747944"/>
              <a:chOff x="470516" y="2553292"/>
              <a:chExt cx="11609757" cy="747944"/>
            </a:xfrm>
          </p:grpSpPr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1781119B-3C52-F86C-6BF3-70DABA35056F}"/>
                  </a:ext>
                </a:extLst>
              </p:cNvPr>
              <p:cNvSpPr/>
              <p:nvPr/>
            </p:nvSpPr>
            <p:spPr>
              <a:xfrm>
                <a:off x="874079" y="2598793"/>
                <a:ext cx="10479721" cy="654728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18D9A558-4DEF-1910-89BD-89F399A9359B}"/>
                  </a:ext>
                </a:extLst>
              </p:cNvPr>
              <p:cNvSpPr/>
              <p:nvPr/>
            </p:nvSpPr>
            <p:spPr>
              <a:xfrm>
                <a:off x="470516" y="2553292"/>
                <a:ext cx="807127" cy="747944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4400" b="1" dirty="0"/>
                  <a:t>!</a:t>
                </a:r>
              </a:p>
            </p:txBody>
          </p:sp>
          <p:sp>
            <p:nvSpPr>
              <p:cNvPr id="17" name="Gelijkbenige driehoek 16">
                <a:extLst>
                  <a:ext uri="{FF2B5EF4-FFF2-40B4-BE49-F238E27FC236}">
                    <a16:creationId xmlns:a16="http://schemas.microsoft.com/office/drawing/2014/main" id="{89602278-64CC-4B68-B5A7-B234A9F36A8B}"/>
                  </a:ext>
                </a:extLst>
              </p:cNvPr>
              <p:cNvSpPr/>
              <p:nvPr/>
            </p:nvSpPr>
            <p:spPr>
              <a:xfrm>
                <a:off x="10699084" y="2570000"/>
                <a:ext cx="1381189" cy="7123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166CCB0D-2EB8-8160-A5B0-3860CE8E78AA}"/>
                </a:ext>
              </a:extLst>
            </p:cNvPr>
            <p:cNvSpPr txBox="1"/>
            <p:nvPr/>
          </p:nvSpPr>
          <p:spPr>
            <a:xfrm>
              <a:off x="1277643" y="3884075"/>
              <a:ext cx="9011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Zorgen voor een veilige situatie bij een noodgeval</a:t>
              </a:r>
              <a:endParaRPr lang="nl-NL" sz="2400" dirty="0"/>
            </a:p>
          </p:txBody>
        </p:sp>
      </p:grpSp>
      <p:sp>
        <p:nvSpPr>
          <p:cNvPr id="35" name="Parallellogram 34">
            <a:extLst>
              <a:ext uri="{FF2B5EF4-FFF2-40B4-BE49-F238E27FC236}">
                <a16:creationId xmlns:a16="http://schemas.microsoft.com/office/drawing/2014/main" id="{690BBEE5-809E-3C88-018F-40401D56B395}"/>
              </a:ext>
            </a:extLst>
          </p:cNvPr>
          <p:cNvSpPr/>
          <p:nvPr/>
        </p:nvSpPr>
        <p:spPr>
          <a:xfrm>
            <a:off x="9663158" y="3759314"/>
            <a:ext cx="1251200" cy="766418"/>
          </a:xfrm>
          <a:prstGeom prst="parallelogram">
            <a:avLst>
              <a:gd name="adj" fmla="val 96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9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Wat moet je doen?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9FBC199-6A22-5B6B-51D0-BD7179FC98A6}"/>
              </a:ext>
            </a:extLst>
          </p:cNvPr>
          <p:cNvSpPr txBox="1">
            <a:spLocks/>
          </p:cNvSpPr>
          <p:nvPr/>
        </p:nvSpPr>
        <p:spPr>
          <a:xfrm>
            <a:off x="0" y="1555152"/>
            <a:ext cx="12192000" cy="445376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4000" b="1" dirty="0"/>
          </a:p>
          <a:p>
            <a:pPr marL="0" indent="0">
              <a:buNone/>
            </a:pPr>
            <a:r>
              <a:rPr lang="nl-NL" sz="4000" b="1" dirty="0"/>
              <a:t>Waar is de verzamelplaats?</a:t>
            </a:r>
          </a:p>
        </p:txBody>
      </p:sp>
      <p:pic>
        <p:nvPicPr>
          <p:cNvPr id="9" name="Tijdelijke aanduiding voor inhoud 8" descr="Afbeelding met groen, Rechthoek, Graphics, Lettertype&#10;&#10;Automatisch gegenereerde beschrijving">
            <a:extLst>
              <a:ext uri="{FF2B5EF4-FFF2-40B4-BE49-F238E27FC236}">
                <a16:creationId xmlns:a16="http://schemas.microsoft.com/office/drawing/2014/main" id="{8AE1E9E9-14E0-B801-95C2-3808E73B4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25" y="2502455"/>
            <a:ext cx="2559155" cy="2559155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93D7EB8-A716-493D-8048-5361833A5B4D}"/>
              </a:ext>
            </a:extLst>
          </p:cNvPr>
          <p:cNvSpPr txBox="1"/>
          <p:nvPr/>
        </p:nvSpPr>
        <p:spPr>
          <a:xfrm>
            <a:off x="2271233" y="1308846"/>
            <a:ext cx="243207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700" b="1" dirty="0">
                <a:solidFill>
                  <a:schemeClr val="tx1">
                    <a:alpha val="1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844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Wat moet je doen?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9FBC199-6A22-5B6B-51D0-BD7179FC98A6}"/>
              </a:ext>
            </a:extLst>
          </p:cNvPr>
          <p:cNvSpPr txBox="1">
            <a:spLocks/>
          </p:cNvSpPr>
          <p:nvPr/>
        </p:nvSpPr>
        <p:spPr>
          <a:xfrm>
            <a:off x="0" y="1555152"/>
            <a:ext cx="12192000" cy="445376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4000" b="1" dirty="0"/>
          </a:p>
          <a:p>
            <a:pPr marL="0" indent="0">
              <a:buNone/>
            </a:pPr>
            <a:r>
              <a:rPr lang="nl-NL" sz="4000" b="1" dirty="0"/>
              <a:t>Wie is/zijn de </a:t>
            </a:r>
            <a:r>
              <a:rPr lang="nl-NL" sz="4000" b="1" dirty="0" err="1"/>
              <a:t>BHV’er</a:t>
            </a:r>
            <a:r>
              <a:rPr lang="nl-NL" sz="4000" b="1" dirty="0"/>
              <a:t>(s)?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93D7EB8-A716-493D-8048-5361833A5B4D}"/>
              </a:ext>
            </a:extLst>
          </p:cNvPr>
          <p:cNvSpPr txBox="1"/>
          <p:nvPr/>
        </p:nvSpPr>
        <p:spPr>
          <a:xfrm>
            <a:off x="2271233" y="1308846"/>
            <a:ext cx="243207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700" b="1" dirty="0">
                <a:solidFill>
                  <a:schemeClr val="tx1">
                    <a:alpha val="10000"/>
                  </a:schemeClr>
                </a:solidFill>
              </a:rPr>
              <a:t>?</a:t>
            </a:r>
          </a:p>
        </p:txBody>
      </p:sp>
      <p:pic>
        <p:nvPicPr>
          <p:cNvPr id="8" name="Tijdelijke aanduiding voor inhoud 7" descr="Afbeelding met Zichtbaarheidskleding, werkkleding, geel&#10;&#10;Automatisch gegenereerde beschrijving">
            <a:extLst>
              <a:ext uri="{FF2B5EF4-FFF2-40B4-BE49-F238E27FC236}">
                <a16:creationId xmlns:a16="http://schemas.microsoft.com/office/drawing/2014/main" id="{464BDDC8-ED88-4C59-85BB-CDFCEDD56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886" y="2095965"/>
            <a:ext cx="2342014" cy="3531992"/>
          </a:xfrm>
        </p:spPr>
      </p:pic>
    </p:spTree>
    <p:extLst>
      <p:ext uri="{BB962C8B-B14F-4D97-AF65-F5344CB8AC3E}">
        <p14:creationId xmlns:p14="http://schemas.microsoft.com/office/powerpoint/2010/main" val="312737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Wat moet je doen?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9FBC199-6A22-5B6B-51D0-BD7179FC98A6}"/>
              </a:ext>
            </a:extLst>
          </p:cNvPr>
          <p:cNvSpPr txBox="1">
            <a:spLocks/>
          </p:cNvSpPr>
          <p:nvPr/>
        </p:nvSpPr>
        <p:spPr>
          <a:xfrm>
            <a:off x="0" y="1555152"/>
            <a:ext cx="12192000" cy="445376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BD9EE91-E004-69BE-3855-45B197E6BC53}"/>
              </a:ext>
            </a:extLst>
          </p:cNvPr>
          <p:cNvGrpSpPr/>
          <p:nvPr/>
        </p:nvGrpSpPr>
        <p:grpSpPr>
          <a:xfrm>
            <a:off x="849921" y="1880784"/>
            <a:ext cx="931496" cy="947285"/>
            <a:chOff x="0" y="0"/>
            <a:chExt cx="927100" cy="929911"/>
          </a:xfrm>
        </p:grpSpPr>
        <p:pic>
          <p:nvPicPr>
            <p:cNvPr id="4" name="Afbeelding 3" descr="Afbeeldingsresultaat voor icon digging free&quot;">
              <a:extLst>
                <a:ext uri="{FF2B5EF4-FFF2-40B4-BE49-F238E27FC236}">
                  <a16:creationId xmlns:a16="http://schemas.microsoft.com/office/drawing/2014/main" id="{3F569A8A-8648-DCAF-FEE8-E3A4971C2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1"/>
              <a:ext cx="927100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Afbeelding 4" descr="Afbeeldingsresultaat voor icon construction worker helmet free&quot;">
              <a:extLst>
                <a:ext uri="{FF2B5EF4-FFF2-40B4-BE49-F238E27FC236}">
                  <a16:creationId xmlns:a16="http://schemas.microsoft.com/office/drawing/2014/main" id="{DD3AB7D1-1ECD-8710-B91A-97D1BF5AE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2" r="10969" b="68872"/>
            <a:stretch/>
          </p:blipFill>
          <p:spPr bwMode="auto">
            <a:xfrm rot="1284543">
              <a:off x="348834" y="0"/>
              <a:ext cx="308610" cy="152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Vermenigvuldigingsteken 7">
            <a:extLst>
              <a:ext uri="{FF2B5EF4-FFF2-40B4-BE49-F238E27FC236}">
                <a16:creationId xmlns:a16="http://schemas.microsoft.com/office/drawing/2014/main" id="{F272E873-AE3C-D722-2CB7-23379A7AA14E}"/>
              </a:ext>
            </a:extLst>
          </p:cNvPr>
          <p:cNvSpPr/>
          <p:nvPr/>
        </p:nvSpPr>
        <p:spPr>
          <a:xfrm>
            <a:off x="659171" y="1880784"/>
            <a:ext cx="1000432" cy="1014314"/>
          </a:xfrm>
          <a:prstGeom prst="mathMultiply">
            <a:avLst>
              <a:gd name="adj1" fmla="val 11275"/>
            </a:avLst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A6701E23-5D43-05BC-0DC2-FCC4F4E10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272">
            <a:off x="729193" y="2902762"/>
            <a:ext cx="1028963" cy="1028963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7ADF2676-6AF3-6A47-794C-FA40974C6A91}"/>
              </a:ext>
            </a:extLst>
          </p:cNvPr>
          <p:cNvGrpSpPr/>
          <p:nvPr/>
        </p:nvGrpSpPr>
        <p:grpSpPr>
          <a:xfrm>
            <a:off x="893713" y="3166171"/>
            <a:ext cx="547044" cy="611536"/>
            <a:chOff x="734158" y="3434572"/>
            <a:chExt cx="547044" cy="611536"/>
          </a:xfrm>
        </p:grpSpPr>
        <p:sp>
          <p:nvSpPr>
            <p:cNvPr id="12" name="Cirkel: leeg 11">
              <a:extLst>
                <a:ext uri="{FF2B5EF4-FFF2-40B4-BE49-F238E27FC236}">
                  <a16:creationId xmlns:a16="http://schemas.microsoft.com/office/drawing/2014/main" id="{71650C2A-F957-B78D-A791-71A9E0EA85DA}"/>
                </a:ext>
              </a:extLst>
            </p:cNvPr>
            <p:cNvSpPr/>
            <p:nvPr/>
          </p:nvSpPr>
          <p:spPr>
            <a:xfrm>
              <a:off x="734158" y="3527757"/>
              <a:ext cx="547044" cy="518351"/>
            </a:xfrm>
            <a:prstGeom prst="donut">
              <a:avLst>
                <a:gd name="adj" fmla="val 18604"/>
              </a:avLst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804A9DA-E5AA-A1D3-9BE3-756D4823FE55}"/>
                </a:ext>
              </a:extLst>
            </p:cNvPr>
            <p:cNvSpPr/>
            <p:nvPr/>
          </p:nvSpPr>
          <p:spPr>
            <a:xfrm>
              <a:off x="961078" y="3434572"/>
              <a:ext cx="101995" cy="346051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40140CA8-C594-0AD3-130F-149EE8822E14}"/>
              </a:ext>
            </a:extLst>
          </p:cNvPr>
          <p:cNvGrpSpPr/>
          <p:nvPr/>
        </p:nvGrpSpPr>
        <p:grpSpPr>
          <a:xfrm>
            <a:off x="894719" y="4022648"/>
            <a:ext cx="590096" cy="1012041"/>
            <a:chOff x="797688" y="4167079"/>
            <a:chExt cx="723397" cy="1240658"/>
          </a:xfrm>
        </p:grpSpPr>
        <p:pic>
          <p:nvPicPr>
            <p:cNvPr id="15" name="Afbeelding 14" descr="Afbeelding met zwart, duisternis&#10;&#10;Automatisch gegenereerde beschrijving">
              <a:extLst>
                <a:ext uri="{FF2B5EF4-FFF2-40B4-BE49-F238E27FC236}">
                  <a16:creationId xmlns:a16="http://schemas.microsoft.com/office/drawing/2014/main" id="{CA3020D5-3CE3-00FC-EED0-0F62E8FB6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" y="4274626"/>
              <a:ext cx="723397" cy="1133111"/>
            </a:xfrm>
            <a:prstGeom prst="rect">
              <a:avLst/>
            </a:prstGeom>
          </p:spPr>
        </p:pic>
        <p:pic>
          <p:nvPicPr>
            <p:cNvPr id="17" name="Afbeelding 16" descr="Afbeeldingsresultaat voor icon construction worker helmet free&quot;">
              <a:extLst>
                <a:ext uri="{FF2B5EF4-FFF2-40B4-BE49-F238E27FC236}">
                  <a16:creationId xmlns:a16="http://schemas.microsoft.com/office/drawing/2014/main" id="{3B71A60F-F4EA-467B-9F4C-605175EA6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2" r="10969" b="68872"/>
            <a:stretch/>
          </p:blipFill>
          <p:spPr bwMode="auto">
            <a:xfrm rot="173176">
              <a:off x="1055094" y="4167079"/>
              <a:ext cx="333021" cy="16673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9313D7FE-8E83-D1FE-5902-DFAB4632802B}"/>
              </a:ext>
            </a:extLst>
          </p:cNvPr>
          <p:cNvSpPr/>
          <p:nvPr/>
        </p:nvSpPr>
        <p:spPr>
          <a:xfrm>
            <a:off x="944540" y="4397755"/>
            <a:ext cx="496217" cy="486143"/>
          </a:xfrm>
          <a:prstGeom prst="rightArrow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F4A35E9C-1F3E-4A2C-DCB4-F12B32F7D1A5}"/>
              </a:ext>
            </a:extLst>
          </p:cNvPr>
          <p:cNvGrpSpPr/>
          <p:nvPr/>
        </p:nvGrpSpPr>
        <p:grpSpPr>
          <a:xfrm>
            <a:off x="719792" y="5220574"/>
            <a:ext cx="1005672" cy="998853"/>
            <a:chOff x="731595" y="5225555"/>
            <a:chExt cx="1005672" cy="998853"/>
          </a:xfrm>
        </p:grpSpPr>
        <p:pic>
          <p:nvPicPr>
            <p:cNvPr id="21" name="Afbeelding 20" descr="Afbeeldingsresultaat voor icon man free&quot;">
              <a:extLst>
                <a:ext uri="{FF2B5EF4-FFF2-40B4-BE49-F238E27FC236}">
                  <a16:creationId xmlns:a16="http://schemas.microsoft.com/office/drawing/2014/main" id="{4A222834-518F-9D20-0B2D-5A911BEEF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2" t="5909" r="33938" b="14713"/>
            <a:stretch/>
          </p:blipFill>
          <p:spPr bwMode="auto">
            <a:xfrm>
              <a:off x="731595" y="5274196"/>
              <a:ext cx="324236" cy="8144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Afbeelding 21" descr="Afbeeldingsresultaat voor icon man free&quot;">
              <a:extLst>
                <a:ext uri="{FF2B5EF4-FFF2-40B4-BE49-F238E27FC236}">
                  <a16:creationId xmlns:a16="http://schemas.microsoft.com/office/drawing/2014/main" id="{E4BFE1B5-48DD-E0AF-1F82-4ED66FB09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2" t="5909" r="33938" b="14713"/>
            <a:stretch/>
          </p:blipFill>
          <p:spPr bwMode="auto">
            <a:xfrm>
              <a:off x="1071165" y="5409959"/>
              <a:ext cx="324236" cy="8144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Afbeelding 22" descr="Afbeeldingsresultaat voor icon man free&quot;">
              <a:extLst>
                <a:ext uri="{FF2B5EF4-FFF2-40B4-BE49-F238E27FC236}">
                  <a16:creationId xmlns:a16="http://schemas.microsoft.com/office/drawing/2014/main" id="{686C82F8-EAB0-2411-12EE-30D72FB73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2" t="5909" r="33938" b="14713"/>
            <a:stretch/>
          </p:blipFill>
          <p:spPr bwMode="auto">
            <a:xfrm>
              <a:off x="1413031" y="5274196"/>
              <a:ext cx="324236" cy="8144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Afbeelding 23" descr="Afbeeldingsresultaat voor icon construction worker helmet free&quot;">
              <a:extLst>
                <a:ext uri="{FF2B5EF4-FFF2-40B4-BE49-F238E27FC236}">
                  <a16:creationId xmlns:a16="http://schemas.microsoft.com/office/drawing/2014/main" id="{B06E2E35-4648-0E7C-B28A-0EA2616BD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2" r="10969" b="68872"/>
            <a:stretch/>
          </p:blipFill>
          <p:spPr bwMode="auto">
            <a:xfrm>
              <a:off x="783627" y="5225555"/>
              <a:ext cx="220171" cy="1102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Afbeelding 24" descr="Afbeeldingsresultaat voor icon construction worker helmet free&quot;">
              <a:extLst>
                <a:ext uri="{FF2B5EF4-FFF2-40B4-BE49-F238E27FC236}">
                  <a16:creationId xmlns:a16="http://schemas.microsoft.com/office/drawing/2014/main" id="{2B637A30-01F7-5BC9-0B51-94C58E188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2" r="10969" b="68872"/>
            <a:stretch/>
          </p:blipFill>
          <p:spPr bwMode="auto">
            <a:xfrm>
              <a:off x="1125618" y="5360486"/>
              <a:ext cx="220171" cy="1102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Afbeelding 25" descr="Afbeeldingsresultaat voor icon construction worker helmet free&quot;">
              <a:extLst>
                <a:ext uri="{FF2B5EF4-FFF2-40B4-BE49-F238E27FC236}">
                  <a16:creationId xmlns:a16="http://schemas.microsoft.com/office/drawing/2014/main" id="{E11FBF1C-9491-CF4F-F733-609F011B9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2" r="10969" b="68872"/>
            <a:stretch/>
          </p:blipFill>
          <p:spPr bwMode="auto">
            <a:xfrm>
              <a:off x="1467885" y="5225555"/>
              <a:ext cx="220171" cy="1102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Is gelijk aan 27">
            <a:extLst>
              <a:ext uri="{FF2B5EF4-FFF2-40B4-BE49-F238E27FC236}">
                <a16:creationId xmlns:a16="http://schemas.microsoft.com/office/drawing/2014/main" id="{9C0D8E41-40E2-C674-4D3E-B5CAD9453D24}"/>
              </a:ext>
            </a:extLst>
          </p:cNvPr>
          <p:cNvSpPr/>
          <p:nvPr/>
        </p:nvSpPr>
        <p:spPr>
          <a:xfrm>
            <a:off x="847516" y="5644322"/>
            <a:ext cx="639438" cy="473953"/>
          </a:xfrm>
          <a:prstGeom prst="mathEqual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C657140-4D4C-6992-BDDC-C32DB751049B}"/>
              </a:ext>
            </a:extLst>
          </p:cNvPr>
          <p:cNvSpPr txBox="1"/>
          <p:nvPr/>
        </p:nvSpPr>
        <p:spPr>
          <a:xfrm>
            <a:off x="1989250" y="2076658"/>
            <a:ext cx="935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Stop met je werk</a:t>
            </a:r>
            <a:endParaRPr lang="nl-NL" sz="3200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22B16352-B58D-22A9-CB0C-DFB6DB921702}"/>
              </a:ext>
            </a:extLst>
          </p:cNvPr>
          <p:cNvSpPr txBox="1"/>
          <p:nvPr/>
        </p:nvSpPr>
        <p:spPr>
          <a:xfrm>
            <a:off x="2000967" y="3196883"/>
            <a:ext cx="935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Zet materieel en apparaten uit</a:t>
            </a:r>
            <a:endParaRPr lang="nl-NL" sz="3200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C2CA34D-F992-641B-C513-97DD750C9D52}"/>
              </a:ext>
            </a:extLst>
          </p:cNvPr>
          <p:cNvSpPr txBox="1"/>
          <p:nvPr/>
        </p:nvSpPr>
        <p:spPr>
          <a:xfrm>
            <a:off x="2000969" y="4317660"/>
            <a:ext cx="935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Verlaat rustig de werkplek</a:t>
            </a:r>
            <a:endParaRPr lang="nl-NL" sz="32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E4A93BB-499D-6E0D-ECD6-4A857D448C7D}"/>
              </a:ext>
            </a:extLst>
          </p:cNvPr>
          <p:cNvSpPr txBox="1"/>
          <p:nvPr/>
        </p:nvSpPr>
        <p:spPr>
          <a:xfrm>
            <a:off x="1991655" y="5437333"/>
            <a:ext cx="935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Wacht op de verzamelplaats op instructie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2202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Wat moet je doen?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9FBC199-6A22-5B6B-51D0-BD7179FC98A6}"/>
              </a:ext>
            </a:extLst>
          </p:cNvPr>
          <p:cNvSpPr txBox="1">
            <a:spLocks/>
          </p:cNvSpPr>
          <p:nvPr/>
        </p:nvSpPr>
        <p:spPr>
          <a:xfrm>
            <a:off x="0" y="1555152"/>
            <a:ext cx="12192000" cy="445376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BD9EE91-E004-69BE-3855-45B197E6BC53}"/>
              </a:ext>
            </a:extLst>
          </p:cNvPr>
          <p:cNvGrpSpPr/>
          <p:nvPr/>
        </p:nvGrpSpPr>
        <p:grpSpPr>
          <a:xfrm>
            <a:off x="849921" y="1880784"/>
            <a:ext cx="931496" cy="947285"/>
            <a:chOff x="0" y="0"/>
            <a:chExt cx="927100" cy="929911"/>
          </a:xfrm>
        </p:grpSpPr>
        <p:pic>
          <p:nvPicPr>
            <p:cNvPr id="4" name="Afbeelding 3" descr="Afbeeldingsresultaat voor icon digging free&quot;">
              <a:extLst>
                <a:ext uri="{FF2B5EF4-FFF2-40B4-BE49-F238E27FC236}">
                  <a16:creationId xmlns:a16="http://schemas.microsoft.com/office/drawing/2014/main" id="{3F569A8A-8648-DCAF-FEE8-E3A4971C2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1"/>
              <a:ext cx="927100" cy="92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Afbeelding 4" descr="Afbeeldingsresultaat voor icon construction worker helmet free&quot;">
              <a:extLst>
                <a:ext uri="{FF2B5EF4-FFF2-40B4-BE49-F238E27FC236}">
                  <a16:creationId xmlns:a16="http://schemas.microsoft.com/office/drawing/2014/main" id="{DD3AB7D1-1ECD-8710-B91A-97D1BF5AE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2" r="10969" b="68872"/>
            <a:stretch/>
          </p:blipFill>
          <p:spPr bwMode="auto">
            <a:xfrm rot="1284543">
              <a:off x="348834" y="0"/>
              <a:ext cx="308610" cy="152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Vermenigvuldigingsteken 7">
            <a:extLst>
              <a:ext uri="{FF2B5EF4-FFF2-40B4-BE49-F238E27FC236}">
                <a16:creationId xmlns:a16="http://schemas.microsoft.com/office/drawing/2014/main" id="{F272E873-AE3C-D722-2CB7-23379A7AA14E}"/>
              </a:ext>
            </a:extLst>
          </p:cNvPr>
          <p:cNvSpPr/>
          <p:nvPr/>
        </p:nvSpPr>
        <p:spPr>
          <a:xfrm>
            <a:off x="659171" y="1880784"/>
            <a:ext cx="1000432" cy="1014314"/>
          </a:xfrm>
          <a:prstGeom prst="mathMultiply">
            <a:avLst>
              <a:gd name="adj1" fmla="val 11275"/>
            </a:avLst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C657140-4D4C-6992-BDDC-C32DB751049B}"/>
              </a:ext>
            </a:extLst>
          </p:cNvPr>
          <p:cNvSpPr txBox="1"/>
          <p:nvPr/>
        </p:nvSpPr>
        <p:spPr>
          <a:xfrm>
            <a:off x="1989250" y="2076658"/>
            <a:ext cx="935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Stop met je werk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2304F46-338A-4D92-A4A5-FA0C29067696}"/>
              </a:ext>
            </a:extLst>
          </p:cNvPr>
          <p:cNvSpPr txBox="1"/>
          <p:nvPr/>
        </p:nvSpPr>
        <p:spPr>
          <a:xfrm>
            <a:off x="2035628" y="3013414"/>
            <a:ext cx="729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6600"/>
                </a:solidFill>
              </a:rPr>
              <a:t>Waarom moet dit ook bij een oefening?</a:t>
            </a:r>
          </a:p>
        </p:txBody>
      </p:sp>
    </p:spTree>
    <p:extLst>
      <p:ext uri="{BB962C8B-B14F-4D97-AF65-F5344CB8AC3E}">
        <p14:creationId xmlns:p14="http://schemas.microsoft.com/office/powerpoint/2010/main" val="339137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Wat moet je doen?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9FBC199-6A22-5B6B-51D0-BD7179FC98A6}"/>
              </a:ext>
            </a:extLst>
          </p:cNvPr>
          <p:cNvSpPr txBox="1">
            <a:spLocks/>
          </p:cNvSpPr>
          <p:nvPr/>
        </p:nvSpPr>
        <p:spPr>
          <a:xfrm>
            <a:off x="0" y="1555152"/>
            <a:ext cx="12192000" cy="445376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</p:txBody>
      </p:sp>
      <p:pic>
        <p:nvPicPr>
          <p:cNvPr id="11" name="Afbeelding 10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A6701E23-5D43-05BC-0DC2-FCC4F4E10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272">
            <a:off x="729193" y="1835958"/>
            <a:ext cx="1028963" cy="1028963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7ADF2676-6AF3-6A47-794C-FA40974C6A91}"/>
              </a:ext>
            </a:extLst>
          </p:cNvPr>
          <p:cNvGrpSpPr/>
          <p:nvPr/>
        </p:nvGrpSpPr>
        <p:grpSpPr>
          <a:xfrm>
            <a:off x="893713" y="2099367"/>
            <a:ext cx="547044" cy="611536"/>
            <a:chOff x="734158" y="3434572"/>
            <a:chExt cx="547044" cy="611536"/>
          </a:xfrm>
        </p:grpSpPr>
        <p:sp>
          <p:nvSpPr>
            <p:cNvPr id="12" name="Cirkel: leeg 11">
              <a:extLst>
                <a:ext uri="{FF2B5EF4-FFF2-40B4-BE49-F238E27FC236}">
                  <a16:creationId xmlns:a16="http://schemas.microsoft.com/office/drawing/2014/main" id="{71650C2A-F957-B78D-A791-71A9E0EA85DA}"/>
                </a:ext>
              </a:extLst>
            </p:cNvPr>
            <p:cNvSpPr/>
            <p:nvPr/>
          </p:nvSpPr>
          <p:spPr>
            <a:xfrm>
              <a:off x="734158" y="3527757"/>
              <a:ext cx="547044" cy="518351"/>
            </a:xfrm>
            <a:prstGeom prst="donut">
              <a:avLst>
                <a:gd name="adj" fmla="val 18604"/>
              </a:avLst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804A9DA-E5AA-A1D3-9BE3-756D4823FE55}"/>
                </a:ext>
              </a:extLst>
            </p:cNvPr>
            <p:cNvSpPr/>
            <p:nvPr/>
          </p:nvSpPr>
          <p:spPr>
            <a:xfrm>
              <a:off x="961078" y="3434572"/>
              <a:ext cx="101995" cy="346051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7" name="Tekstvak 36">
            <a:extLst>
              <a:ext uri="{FF2B5EF4-FFF2-40B4-BE49-F238E27FC236}">
                <a16:creationId xmlns:a16="http://schemas.microsoft.com/office/drawing/2014/main" id="{22B16352-B58D-22A9-CB0C-DFB6DB921702}"/>
              </a:ext>
            </a:extLst>
          </p:cNvPr>
          <p:cNvSpPr txBox="1"/>
          <p:nvPr/>
        </p:nvSpPr>
        <p:spPr>
          <a:xfrm>
            <a:off x="2000967" y="2130079"/>
            <a:ext cx="935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Zet materieel en apparaten uit</a:t>
            </a:r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D6ECEB1-D2C7-4C05-A0CA-3A8CEA1ADB77}"/>
              </a:ext>
            </a:extLst>
          </p:cNvPr>
          <p:cNvSpPr txBox="1"/>
          <p:nvPr/>
        </p:nvSpPr>
        <p:spPr>
          <a:xfrm>
            <a:off x="2035628" y="3013414"/>
            <a:ext cx="4770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6600"/>
                </a:solidFill>
              </a:rPr>
              <a:t>Waarom is dit belangrijk?</a:t>
            </a:r>
          </a:p>
        </p:txBody>
      </p:sp>
    </p:spTree>
    <p:extLst>
      <p:ext uri="{BB962C8B-B14F-4D97-AF65-F5344CB8AC3E}">
        <p14:creationId xmlns:p14="http://schemas.microsoft.com/office/powerpoint/2010/main" val="158799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Wat moet je doen?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9FBC199-6A22-5B6B-51D0-BD7179FC98A6}"/>
              </a:ext>
            </a:extLst>
          </p:cNvPr>
          <p:cNvSpPr txBox="1">
            <a:spLocks/>
          </p:cNvSpPr>
          <p:nvPr/>
        </p:nvSpPr>
        <p:spPr>
          <a:xfrm>
            <a:off x="0" y="1555152"/>
            <a:ext cx="12192000" cy="445376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40140CA8-C594-0AD3-130F-149EE8822E14}"/>
              </a:ext>
            </a:extLst>
          </p:cNvPr>
          <p:cNvGrpSpPr/>
          <p:nvPr/>
        </p:nvGrpSpPr>
        <p:grpSpPr>
          <a:xfrm>
            <a:off x="838200" y="1864281"/>
            <a:ext cx="590096" cy="1012041"/>
            <a:chOff x="797688" y="4167079"/>
            <a:chExt cx="723397" cy="1240658"/>
          </a:xfrm>
        </p:grpSpPr>
        <p:pic>
          <p:nvPicPr>
            <p:cNvPr id="15" name="Afbeelding 14" descr="Afbeelding met zwart, duisternis&#10;&#10;Automatisch gegenereerde beschrijving">
              <a:extLst>
                <a:ext uri="{FF2B5EF4-FFF2-40B4-BE49-F238E27FC236}">
                  <a16:creationId xmlns:a16="http://schemas.microsoft.com/office/drawing/2014/main" id="{CA3020D5-3CE3-00FC-EED0-0F62E8FB6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88" y="4274626"/>
              <a:ext cx="723397" cy="1133111"/>
            </a:xfrm>
            <a:prstGeom prst="rect">
              <a:avLst/>
            </a:prstGeom>
          </p:spPr>
        </p:pic>
        <p:pic>
          <p:nvPicPr>
            <p:cNvPr id="17" name="Afbeelding 16" descr="Afbeeldingsresultaat voor icon construction worker helmet free&quot;">
              <a:extLst>
                <a:ext uri="{FF2B5EF4-FFF2-40B4-BE49-F238E27FC236}">
                  <a16:creationId xmlns:a16="http://schemas.microsoft.com/office/drawing/2014/main" id="{3B71A60F-F4EA-467B-9F4C-605175EA6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2" r="10969" b="68872"/>
            <a:stretch/>
          </p:blipFill>
          <p:spPr bwMode="auto">
            <a:xfrm rot="173176">
              <a:off x="1055094" y="4167079"/>
              <a:ext cx="333021" cy="16673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9313D7FE-8E83-D1FE-5902-DFAB4632802B}"/>
              </a:ext>
            </a:extLst>
          </p:cNvPr>
          <p:cNvSpPr/>
          <p:nvPr/>
        </p:nvSpPr>
        <p:spPr>
          <a:xfrm>
            <a:off x="888021" y="2239388"/>
            <a:ext cx="496217" cy="486143"/>
          </a:xfrm>
          <a:prstGeom prst="rightArrow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C2CA34D-F992-641B-C513-97DD750C9D52}"/>
              </a:ext>
            </a:extLst>
          </p:cNvPr>
          <p:cNvSpPr txBox="1"/>
          <p:nvPr/>
        </p:nvSpPr>
        <p:spPr>
          <a:xfrm>
            <a:off x="1944450" y="2159293"/>
            <a:ext cx="935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Verlaat rustig de werkplek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32C3946-07A5-1A75-3C50-4CA98695D49D}"/>
              </a:ext>
            </a:extLst>
          </p:cNvPr>
          <p:cNvSpPr txBox="1"/>
          <p:nvPr/>
        </p:nvSpPr>
        <p:spPr>
          <a:xfrm>
            <a:off x="2035628" y="3013414"/>
            <a:ext cx="66062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6600"/>
                </a:solidFill>
              </a:rPr>
              <a:t>Lopen of rennen?</a:t>
            </a:r>
          </a:p>
          <a:p>
            <a:endParaRPr lang="nl-NL" sz="3200" dirty="0">
              <a:solidFill>
                <a:srgbClr val="FF6600"/>
              </a:solidFill>
            </a:endParaRPr>
          </a:p>
          <a:p>
            <a:r>
              <a:rPr lang="nl-NL" sz="3200" dirty="0">
                <a:solidFill>
                  <a:srgbClr val="FF6600"/>
                </a:solidFill>
              </a:rPr>
              <a:t>Met de lift of met de trap?</a:t>
            </a:r>
          </a:p>
          <a:p>
            <a:endParaRPr lang="nl-NL" sz="3200" dirty="0">
              <a:solidFill>
                <a:srgbClr val="FF6600"/>
              </a:solidFill>
            </a:endParaRPr>
          </a:p>
          <a:p>
            <a:r>
              <a:rPr lang="nl-NL" sz="3200" dirty="0">
                <a:solidFill>
                  <a:srgbClr val="FF6600"/>
                </a:solidFill>
              </a:rPr>
              <a:t>Spullen meenemen of laten liggen?</a:t>
            </a:r>
          </a:p>
        </p:txBody>
      </p:sp>
    </p:spTree>
    <p:extLst>
      <p:ext uri="{BB962C8B-B14F-4D97-AF65-F5344CB8AC3E}">
        <p14:creationId xmlns:p14="http://schemas.microsoft.com/office/powerpoint/2010/main" val="293946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DF76-C318-F24E-BDA2-6B42A090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Blokkeer de nooduitgang niet!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9FBC199-6A22-5B6B-51D0-BD7179FC98A6}"/>
              </a:ext>
            </a:extLst>
          </p:cNvPr>
          <p:cNvSpPr txBox="1">
            <a:spLocks/>
          </p:cNvSpPr>
          <p:nvPr/>
        </p:nvSpPr>
        <p:spPr>
          <a:xfrm>
            <a:off x="0" y="1555152"/>
            <a:ext cx="12192000" cy="445376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72000" rIns="9144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chemeClr val="accent2"/>
              </a:solidFill>
            </a:endParaRPr>
          </a:p>
        </p:txBody>
      </p:sp>
      <p:pic>
        <p:nvPicPr>
          <p:cNvPr id="8" name="Tijdelijke aanduiding voor inhoud 7" descr="Afbeelding met tekst, muur, overdekt, stoel&#10;&#10;Automatisch gegenereerde beschrijving">
            <a:extLst>
              <a:ext uri="{FF2B5EF4-FFF2-40B4-BE49-F238E27FC236}">
                <a16:creationId xmlns:a16="http://schemas.microsoft.com/office/drawing/2014/main" id="{9BAC8E8F-E813-8863-B0F6-675F706B0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5463" r="3564" b="3159"/>
          <a:stretch/>
        </p:blipFill>
        <p:spPr>
          <a:xfrm>
            <a:off x="164853" y="1789889"/>
            <a:ext cx="2780493" cy="3682407"/>
          </a:xfrm>
          <a:ln w="12700">
            <a:solidFill>
              <a:srgbClr val="FF6600"/>
            </a:solidFill>
          </a:ln>
        </p:spPr>
      </p:pic>
      <p:pic>
        <p:nvPicPr>
          <p:cNvPr id="10" name="Afbeelding 9" descr="Afbeelding met kleding, deur, gebouw, schoeisel&#10;&#10;Automatisch gegenereerde beschrijving">
            <a:extLst>
              <a:ext uri="{FF2B5EF4-FFF2-40B4-BE49-F238E27FC236}">
                <a16:creationId xmlns:a16="http://schemas.microsoft.com/office/drawing/2014/main" id="{35BF8584-1CF1-3393-0339-49A8F4E2C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1134" r="1" b="17516"/>
          <a:stretch/>
        </p:blipFill>
        <p:spPr>
          <a:xfrm>
            <a:off x="3188021" y="1794754"/>
            <a:ext cx="2784167" cy="3687272"/>
          </a:xfrm>
          <a:prstGeom prst="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14" name="Afbeelding 13" descr="Afbeelding met overdekt, muur, deur, sinaasappel&#10;&#10;Automatisch gegenereerde beschrijving">
            <a:extLst>
              <a:ext uri="{FF2B5EF4-FFF2-40B4-BE49-F238E27FC236}">
                <a16:creationId xmlns:a16="http://schemas.microsoft.com/office/drawing/2014/main" id="{8EF7D938-9AEA-2513-F4F0-65F34B2D5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809" r="6249" b="6966"/>
          <a:stretch/>
        </p:blipFill>
        <p:spPr>
          <a:xfrm>
            <a:off x="6211189" y="1802453"/>
            <a:ext cx="2784168" cy="3687272"/>
          </a:xfrm>
          <a:prstGeom prst="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17" name="Afbeelding 16" descr="Afbeelding met Container, buitenshuis, sneeuw, winter&#10;&#10;Automatisch gegenereerde beschrijving">
            <a:extLst>
              <a:ext uri="{FF2B5EF4-FFF2-40B4-BE49-F238E27FC236}">
                <a16:creationId xmlns:a16="http://schemas.microsoft.com/office/drawing/2014/main" id="{BBFCE8DA-CC01-BE9F-5675-DDCD20A79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358" y="1802453"/>
            <a:ext cx="2765454" cy="3687272"/>
          </a:xfrm>
          <a:prstGeom prst="rect">
            <a:avLst/>
          </a:prstGeom>
          <a:ln w="12700">
            <a:solidFill>
              <a:srgbClr val="FF6600"/>
            </a:solidFill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D0021FA-0899-E0D9-8DF5-8262D3AF3B7C}"/>
              </a:ext>
            </a:extLst>
          </p:cNvPr>
          <p:cNvSpPr txBox="1"/>
          <p:nvPr/>
        </p:nvSpPr>
        <p:spPr>
          <a:xfrm>
            <a:off x="3156915" y="4872157"/>
            <a:ext cx="5630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nl-NL" sz="1800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nl-NL" sz="2400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nl-NL" sz="2400" b="1" dirty="0">
                <a:solidFill>
                  <a:srgbClr val="FF6600"/>
                </a:solidFill>
              </a:rPr>
              <a:t>Houd nooduitgangen vrij,</a:t>
            </a:r>
          </a:p>
          <a:p>
            <a:pPr marL="0" indent="0" algn="ctr">
              <a:buNone/>
            </a:pPr>
            <a:r>
              <a:rPr lang="nl-NL" sz="2400" b="1" dirty="0">
                <a:solidFill>
                  <a:srgbClr val="FF6600"/>
                </a:solidFill>
              </a:rPr>
              <a:t>ze zijn er niet voor niets</a:t>
            </a:r>
          </a:p>
          <a:p>
            <a:endParaRPr lang="nl-NL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5318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081320-9ae3-4ab4-afb3-a51c151eddcf" xsi:nil="true"/>
    <lcf76f155ced4ddcb4097134ff3c332f xmlns="cda60b83-c308-4358-8b28-c939859a15ad">
      <Terms xmlns="http://schemas.microsoft.com/office/infopath/2007/PartnerControls"/>
    </lcf76f155ced4ddcb4097134ff3c332f>
    <Archiveren_x003f_ xmlns="cda60b83-c308-4358-8b28-c939859a15ad">false</Archiveren_x003f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ED5ABD97DD746B87510E67828AC1B" ma:contentTypeVersion="20" ma:contentTypeDescription="Create a new document." ma:contentTypeScope="" ma:versionID="8ed55991b18ea308564df42992893354">
  <xsd:schema xmlns:xsd="http://www.w3.org/2001/XMLSchema" xmlns:xs="http://www.w3.org/2001/XMLSchema" xmlns:p="http://schemas.microsoft.com/office/2006/metadata/properties" xmlns:ns2="cda60b83-c308-4358-8b28-c939859a15ad" xmlns:ns3="b2660096-e3d8-4ee5-9ca4-9ec6ca0fc06b" xmlns:ns4="46081320-9ae3-4ab4-afb3-a51c151eddcf" targetNamespace="http://schemas.microsoft.com/office/2006/metadata/properties" ma:root="true" ma:fieldsID="144ae7d28bfd2ad5604b2d8cf701007f" ns2:_="" ns3:_="" ns4:_="">
    <xsd:import namespace="cda60b83-c308-4358-8b28-c939859a15ad"/>
    <xsd:import namespace="b2660096-e3d8-4ee5-9ca4-9ec6ca0fc06b"/>
    <xsd:import namespace="46081320-9ae3-4ab4-afb3-a51c151eddcf"/>
    <xsd:element name="properties">
      <xsd:complexType>
        <xsd:sequence>
          <xsd:element name="documentManagement">
            <xsd:complexType>
              <xsd:all>
                <xsd:element ref="ns2:Archiveren_x003f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60b83-c308-4358-8b28-c939859a15ad" elementFormDefault="qualified">
    <xsd:import namespace="http://schemas.microsoft.com/office/2006/documentManagement/types"/>
    <xsd:import namespace="http://schemas.microsoft.com/office/infopath/2007/PartnerControls"/>
    <xsd:element name="Archiveren_x003f_" ma:index="8" nillable="true" ma:displayName="Archiveren?" ma:default="0" ma:internalName="Archiveren_x003f_">
      <xsd:simpleType>
        <xsd:restriction base="dms:Boolean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69557f3-ea9a-4272-9fa3-17d788de4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60096-e3d8-4ee5-9ca4-9ec6ca0fc06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81320-9ae3-4ab4-afb3-a51c151eddcf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820cb53e-da10-4d36-a840-f27e64676d36}" ma:internalName="TaxCatchAll" ma:showField="CatchAllData" ma:web="b2660096-e3d8-4ee5-9ca4-9ec6ca0fc0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E91C22-0232-48C1-AB99-08D3E6A99C16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46081320-9ae3-4ab4-afb3-a51c151eddcf"/>
    <ds:schemaRef ds:uri="b2660096-e3d8-4ee5-9ca4-9ec6ca0fc06b"/>
    <ds:schemaRef ds:uri="cda60b83-c308-4358-8b28-c939859a15ad"/>
  </ds:schemaRefs>
</ds:datastoreItem>
</file>

<file path=customXml/itemProps2.xml><?xml version="1.0" encoding="utf-8"?>
<ds:datastoreItem xmlns:ds="http://schemas.openxmlformats.org/officeDocument/2006/customXml" ds:itemID="{4400876B-03A2-466E-8980-A682D75A8E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0FDC6-F8A3-49CF-8BFC-0BCBD9BCA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a60b83-c308-4358-8b28-c939859a15ad"/>
    <ds:schemaRef ds:uri="b2660096-e3d8-4ee5-9ca4-9ec6ca0fc06b"/>
    <ds:schemaRef ds:uri="46081320-9ae3-4ab4-afb3-a51c151ed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Breedbeeld</PresentationFormat>
  <Paragraphs>75</Paragraphs>
  <Slides>13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1_Kantoorthema</vt:lpstr>
      <vt:lpstr>Toolbox </vt:lpstr>
      <vt:lpstr>Doel van deze toolbox</vt:lpstr>
      <vt:lpstr>Wat moet je doen?</vt:lpstr>
      <vt:lpstr>Wat moet je doen?</vt:lpstr>
      <vt:lpstr>Wat moet je doen?</vt:lpstr>
      <vt:lpstr>Wat moet je doen?</vt:lpstr>
      <vt:lpstr>Wat moet je doen?</vt:lpstr>
      <vt:lpstr>Wat moet je doen?</vt:lpstr>
      <vt:lpstr>Blokkeer de nooduitgang niet!</vt:lpstr>
      <vt:lpstr>Houd noodmiddelen vrij!</vt:lpstr>
      <vt:lpstr>Waar zijn de noodmiddelen?</vt:lpstr>
      <vt:lpstr>Waar meld je wat?</vt:lpstr>
      <vt:lpstr>Conclusie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Resultaten dag 1</dc:title>
  <dc:creator>Uil, Kommer den</dc:creator>
  <cp:lastModifiedBy>Toor, Rogier van</cp:lastModifiedBy>
  <cp:revision>37</cp:revision>
  <dcterms:created xsi:type="dcterms:W3CDTF">2019-09-02T07:46:01Z</dcterms:created>
  <dcterms:modified xsi:type="dcterms:W3CDTF">2024-09-12T09:46:29Z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a6e227-27d5-42bc-8eb9-760c0419ec2f_Enabled">
    <vt:lpwstr>true</vt:lpwstr>
  </property>
  <property fmtid="{D5CDD505-2E9C-101B-9397-08002B2CF9AE}" pid="3" name="MSIP_Label_41a6e227-27d5-42bc-8eb9-760c0419ec2f_SetDate">
    <vt:lpwstr>2024-03-27T07:55:51Z</vt:lpwstr>
  </property>
  <property fmtid="{D5CDD505-2E9C-101B-9397-08002B2CF9AE}" pid="4" name="MSIP_Label_41a6e227-27d5-42bc-8eb9-760c0419ec2f_Method">
    <vt:lpwstr>Standard</vt:lpwstr>
  </property>
  <property fmtid="{D5CDD505-2E9C-101B-9397-08002B2CF9AE}" pid="5" name="MSIP_Label_41a6e227-27d5-42bc-8eb9-760c0419ec2f_Name">
    <vt:lpwstr>Private</vt:lpwstr>
  </property>
  <property fmtid="{D5CDD505-2E9C-101B-9397-08002B2CF9AE}" pid="6" name="MSIP_Label_41a6e227-27d5-42bc-8eb9-760c0419ec2f_SiteId">
    <vt:lpwstr>bf5f4046-a1dc-4119-aa8a-bfb9fbf46271</vt:lpwstr>
  </property>
  <property fmtid="{D5CDD505-2E9C-101B-9397-08002B2CF9AE}" pid="7" name="MSIP_Label_41a6e227-27d5-42bc-8eb9-760c0419ec2f_ActionId">
    <vt:lpwstr>87b996c2-b6d3-4abc-8cb5-2ae190f30c02</vt:lpwstr>
  </property>
  <property fmtid="{D5CDD505-2E9C-101B-9397-08002B2CF9AE}" pid="8" name="MSIP_Label_41a6e227-27d5-42bc-8eb9-760c0419ec2f_ContentBits">
    <vt:lpwstr>0</vt:lpwstr>
  </property>
  <property fmtid="{D5CDD505-2E9C-101B-9397-08002B2CF9AE}" pid="9" name="ContentTypeId">
    <vt:lpwstr>0x0101004FDED5ABD97DD746B87510E67828AC1B</vt:lpwstr>
  </property>
  <property fmtid="{D5CDD505-2E9C-101B-9397-08002B2CF9AE}" pid="10" name="MediaServiceImageTags">
    <vt:lpwstr/>
  </property>
</Properties>
</file>